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996" r:id="rId2"/>
    <p:sldId id="104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422EB0-5243-4A04-801C-47F416EC2F5B}">
          <p14:sldIdLst>
            <p14:sldId id="996"/>
            <p14:sldId id="10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2527" autoAdjust="0"/>
  </p:normalViewPr>
  <p:slideViewPr>
    <p:cSldViewPr>
      <p:cViewPr>
        <p:scale>
          <a:sx n="108" d="100"/>
          <a:sy n="108" d="100"/>
        </p:scale>
        <p:origin x="-6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0FB7F-BBFF-46BF-872C-6A8B2DC27D7D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632AE-FFF2-4284-AB45-6CAF077F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53AD5F-7198-4196-A5EA-8EE028C10EE1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0B0C7C-8C34-4626-A9EC-E409EDF52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C820EDE948B4436D3ACDBCFCF7BDA119EA1C6D25DCD0EBE75CB197454784A32E51462B7E89CF29BC7B56A0FF6E65B832850F7F91406315aAhFK" TargetMode="External"/><Relationship Id="rId2" Type="http://schemas.openxmlformats.org/officeDocument/2006/relationships/hyperlink" Target="consultantplus://offline/ref=74C820EDE948B4436D3ACDBCFCF7BDA119EA1C6D25DCD0EBE75CB197454784A32E51462B7E89CF2EBA7B56A0FF6E65B832850F7F91406315aAhF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74C820EDE948B4436D3ACDBCFCF7BDA119EA1C6D25DCD0EBE75CB197454784A32E51462B7E89CF2BB17B56A0FF6E65B832850F7F91406315aAhF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УВЕДОМЛЕНИЕ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возникновении личной заинтересованности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исполнении  должностных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обязанностей, которая приводит или может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привести 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конфликту интересов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24744"/>
            <a:ext cx="5328592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Форма</a:t>
            </a:r>
          </a:p>
          <a:p>
            <a:endParaRPr lang="ru-RU" dirty="0"/>
          </a:p>
          <a:p>
            <a:pPr marL="2514600" indent="0"/>
            <a:r>
              <a:rPr lang="ru-RU" sz="2800" dirty="0"/>
              <a:t>                                          </a:t>
            </a:r>
            <a:r>
              <a:rPr lang="ru-RU" sz="2800" dirty="0" smtClean="0"/>
              <a:t>             ________________________________</a:t>
            </a:r>
          </a:p>
          <a:p>
            <a:pPr marL="2514600" indent="0"/>
            <a:r>
              <a:rPr lang="ru-RU" sz="3600" dirty="0" smtClean="0"/>
              <a:t>(</a:t>
            </a:r>
            <a:r>
              <a:rPr lang="ru-RU" sz="3600" dirty="0"/>
              <a:t>Ф.И.О., должность лица,</a:t>
            </a:r>
          </a:p>
          <a:p>
            <a:pPr marL="2514600" indent="0"/>
            <a:r>
              <a:rPr lang="ru-RU" sz="3600" dirty="0"/>
              <a:t>                                           ________________________________</a:t>
            </a:r>
          </a:p>
          <a:p>
            <a:pPr marL="2514600" indent="0"/>
            <a:r>
              <a:rPr lang="ru-RU" sz="3600" dirty="0" smtClean="0"/>
              <a:t>на </a:t>
            </a:r>
            <a:r>
              <a:rPr lang="ru-RU" sz="3600" dirty="0"/>
              <a:t>чье имя подается уведомление)</a:t>
            </a:r>
          </a:p>
          <a:p>
            <a:pPr marL="2514600" indent="0"/>
            <a:r>
              <a:rPr lang="ru-RU" sz="3600" dirty="0"/>
              <a:t>                                           от _____________________________</a:t>
            </a:r>
          </a:p>
          <a:p>
            <a:pPr marL="2514600" indent="0"/>
            <a:r>
              <a:rPr lang="ru-RU" sz="3600" dirty="0" smtClean="0"/>
              <a:t>Ф.И.О</a:t>
            </a:r>
            <a:r>
              <a:rPr lang="ru-RU" sz="3600" dirty="0"/>
              <a:t>., должность лица,</a:t>
            </a:r>
          </a:p>
          <a:p>
            <a:pPr marL="2514600" indent="0"/>
            <a:r>
              <a:rPr lang="ru-RU" sz="3600" dirty="0" smtClean="0"/>
              <a:t>замещающего</a:t>
            </a:r>
            <a:endParaRPr lang="ru-RU" sz="3600" dirty="0"/>
          </a:p>
          <a:p>
            <a:pPr marL="2514600" indent="0"/>
            <a:r>
              <a:rPr lang="ru-RU" sz="3600" dirty="0" smtClean="0"/>
              <a:t>________________________________</a:t>
            </a:r>
            <a:endParaRPr lang="ru-RU" sz="3600" dirty="0"/>
          </a:p>
          <a:p>
            <a:pPr marL="2514600" indent="0"/>
            <a:r>
              <a:rPr lang="ru-RU" sz="3600" dirty="0" smtClean="0"/>
              <a:t>государственную </a:t>
            </a:r>
            <a:r>
              <a:rPr lang="ru-RU" sz="3600" dirty="0"/>
              <a:t>должность)</a:t>
            </a:r>
          </a:p>
          <a:p>
            <a:pPr marL="2514600" indent="0"/>
            <a:endParaRPr lang="ru-RU" sz="3600" dirty="0"/>
          </a:p>
          <a:p>
            <a:pPr marL="0" indent="0" algn="ctr"/>
            <a:r>
              <a:rPr lang="ru-RU" sz="3600" dirty="0" smtClean="0"/>
              <a:t>   </a:t>
            </a:r>
            <a:r>
              <a:rPr lang="ru-RU" sz="3600" dirty="0"/>
              <a:t>УВЕДОМЛЕНИЕ</a:t>
            </a:r>
          </a:p>
          <a:p>
            <a:pPr marL="0" indent="0" algn="ctr"/>
            <a:r>
              <a:rPr lang="ru-RU" sz="3600" dirty="0"/>
              <a:t>         о возникновении личной заинтересованности при исполнении</a:t>
            </a:r>
          </a:p>
          <a:p>
            <a:pPr marL="0" indent="0" algn="ctr"/>
            <a:r>
              <a:rPr lang="ru-RU" sz="3600" dirty="0"/>
              <a:t>       должностных обязанностей, которая приводит или может привести</a:t>
            </a:r>
          </a:p>
          <a:p>
            <a:pPr marL="0" indent="0" algn="ctr"/>
            <a:r>
              <a:rPr lang="ru-RU" sz="3600" dirty="0"/>
              <a:t> </a:t>
            </a:r>
            <a:r>
              <a:rPr lang="ru-RU" sz="3600" dirty="0" smtClean="0"/>
              <a:t>         </a:t>
            </a:r>
            <a:r>
              <a:rPr lang="ru-RU" sz="3600" dirty="0"/>
              <a:t>к конфликту интересов</a:t>
            </a:r>
          </a:p>
          <a:p>
            <a:pPr marL="0" indent="0"/>
            <a:endParaRPr lang="ru-RU" sz="3600" dirty="0"/>
          </a:p>
          <a:p>
            <a:pPr marL="0" indent="0"/>
            <a:r>
              <a:rPr lang="ru-RU" sz="3600" dirty="0"/>
              <a:t>    Сообщаю о возникновении у меня личной заинтересованности при исполнении</a:t>
            </a:r>
          </a:p>
          <a:p>
            <a:pPr marL="0" indent="0"/>
            <a:r>
              <a:rPr lang="ru-RU" sz="3600" dirty="0"/>
              <a:t>должностных  обязанностей,  которая приводит или может привести к конфликту</a:t>
            </a:r>
          </a:p>
          <a:p>
            <a:pPr marL="0" indent="0"/>
            <a:r>
              <a:rPr lang="ru-RU" sz="3600" dirty="0"/>
              <a:t>интересов (нужное подчеркнуть).</a:t>
            </a:r>
          </a:p>
          <a:p>
            <a:pPr marL="0" indent="0"/>
            <a:r>
              <a:rPr lang="ru-RU" sz="3600" dirty="0"/>
              <a:t>    Обстоятельства,     являющиеся    основанием    возникновения    личной</a:t>
            </a:r>
          </a:p>
          <a:p>
            <a:pPr marL="0" indent="0"/>
            <a:r>
              <a:rPr lang="ru-RU" sz="3600" dirty="0"/>
              <a:t>заинтересованности: _______________________________________________________</a:t>
            </a:r>
          </a:p>
          <a:p>
            <a:pPr marL="0" indent="0"/>
            <a:r>
              <a:rPr lang="ru-RU" sz="3600" dirty="0"/>
              <a:t>___________________________________________________________________________</a:t>
            </a:r>
          </a:p>
          <a:p>
            <a:pPr marL="0" indent="0"/>
            <a:r>
              <a:rPr lang="ru-RU" sz="3600" dirty="0"/>
              <a:t>    Должностные   обязанности,  на  исполнение  которых  влияет  или  может</a:t>
            </a:r>
          </a:p>
          <a:p>
            <a:pPr marL="0" indent="0"/>
            <a:r>
              <a:rPr lang="ru-RU" sz="3600" dirty="0"/>
              <a:t>повлиять личная заинтересованность: _______________________________________</a:t>
            </a:r>
          </a:p>
          <a:p>
            <a:pPr marL="0" indent="0"/>
            <a:r>
              <a:rPr lang="ru-RU" sz="3600" dirty="0"/>
              <a:t>___________________________________________________________________________</a:t>
            </a:r>
          </a:p>
          <a:p>
            <a:pPr marL="0" indent="0"/>
            <a:r>
              <a:rPr lang="ru-RU" sz="3600" dirty="0"/>
              <a:t>    Предлагаемые   меры  по  предотвращению  или  урегулированию  конфликта</a:t>
            </a:r>
          </a:p>
          <a:p>
            <a:pPr marL="0" indent="0"/>
            <a:r>
              <a:rPr lang="ru-RU" sz="3600" dirty="0"/>
              <a:t>интересов: ________________________________________________________________</a:t>
            </a:r>
          </a:p>
          <a:p>
            <a:pPr marL="0" indent="0"/>
            <a:r>
              <a:rPr lang="ru-RU" sz="3600" dirty="0"/>
              <a:t>___________________________________________________________________________</a:t>
            </a:r>
          </a:p>
          <a:p>
            <a:pPr marL="0" indent="0"/>
            <a:r>
              <a:rPr lang="ru-RU" sz="3600" dirty="0"/>
              <a:t>    Намереваюсь (не намереваюсь) лично присутствовать на заседании комиссии</a:t>
            </a:r>
          </a:p>
          <a:p>
            <a:pPr marL="0" indent="0"/>
            <a:r>
              <a:rPr lang="ru-RU" sz="3600" dirty="0"/>
              <a:t>по  координации  работы  по противодействию коррупции в Ярославской области</a:t>
            </a:r>
          </a:p>
          <a:p>
            <a:pPr marL="0" indent="0"/>
            <a:r>
              <a:rPr lang="ru-RU" sz="3600" dirty="0"/>
              <a:t>при рассмотрении настоящего уведомления (нужное подчеркнуть).</a:t>
            </a:r>
          </a:p>
          <a:p>
            <a:pPr marL="0" indent="0"/>
            <a:endParaRPr lang="ru-RU" sz="3600" dirty="0"/>
          </a:p>
          <a:p>
            <a:pPr marL="0" indent="0"/>
            <a:r>
              <a:rPr lang="ru-RU" sz="3600" dirty="0"/>
              <a:t>     _______________   _______________________   </a:t>
            </a:r>
            <a:r>
              <a:rPr lang="ru-RU" sz="3600" dirty="0" smtClean="0"/>
              <a:t>__________________________</a:t>
            </a:r>
          </a:p>
          <a:p>
            <a:pPr marL="0" indent="0"/>
            <a:r>
              <a:rPr lang="ru-RU" sz="3600" dirty="0" smtClean="0"/>
              <a:t>         (дата)            (подпись лица,           (расшифровка подписи)</a:t>
            </a:r>
          </a:p>
          <a:p>
            <a:pPr marL="0" indent="0"/>
            <a:r>
              <a:rPr lang="ru-RU" sz="3600" dirty="0" smtClean="0"/>
              <a:t>                           </a:t>
            </a:r>
            <a:r>
              <a:rPr lang="ru-RU" sz="3600" dirty="0"/>
              <a:t>направляющего</a:t>
            </a:r>
          </a:p>
          <a:p>
            <a:pPr marL="0" indent="0"/>
            <a:r>
              <a:rPr lang="ru-RU" sz="3600" dirty="0"/>
              <a:t>                            уведомление</a:t>
            </a:r>
            <a:r>
              <a:rPr lang="ru-RU" sz="3600" dirty="0" smtClean="0"/>
              <a:t>)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39640" y="5777880"/>
            <a:ext cx="27363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 Губернатора Ярославской области от 31 января 2013 г. № 46 «О реализации законодательства о противодействии коррупции в отношении лиц, замещающих государственные должности Ярославской области»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473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уведомления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намерении выполнять иную оплачиваемую работу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764704"/>
            <a:ext cx="4330824" cy="59046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(наименование представителя нанимателя)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от 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(наименование должности,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структурного подразделения органа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 исполнительной власти,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фамилия, имя, отчество гражданского служащего)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УВЕДОМЛЕНИЕ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о намерении выполнять иную оплачиваемую работу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В соответствии с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2"/>
              </a:rPr>
              <a:t>частью 2 статьи 14 Федерального закона от 27 июля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2004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N 79-ФЗ  "О государственной  гражданской службе  Российской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Федерации» уведомляю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 намерении выполнять иную оплачиваемую работу 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основании ______________________________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(основание осуществления иной оплачиваемой работы;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наименование организации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либо фамилия, имя, отчество физического лица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которым заключено (планируется к заключению) соглашение 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выполнении иной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оплачиваемой работы)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К моим основным  обязанностям  при  выполнении  указанной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деятельности относятся:______________________________________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(основные обязанности при выполнении иной оплачиваемой работы)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Выполнение иной оплачиваемой работы планируется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 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(дата начала выполнения иной оплачиваемой работы или период ее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Выполнение  указанной работы  не повлечет за собой конфликта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интересов.При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выполнении  иной  оплачиваемой  работы  обязуюсь  соблюдать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требования,предусмотренные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3"/>
              </a:rPr>
              <a:t>статьями 17,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4"/>
              </a:rPr>
              <a:t>18  Федерального закона  от 27 июля 2004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4"/>
              </a:rPr>
              <a:t>года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79-ФЗ "О государственной гражданской службе Российской Федерации".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(дата)                            (подпись гражданского служащего)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6512" y="2852936"/>
            <a:ext cx="29523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Распоряжение Губернатора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Ярославской области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24.01.2012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18-р "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порядке уведомления представителя нанимателя об иной оплачиваемой работе"</a:t>
            </a:r>
          </a:p>
        </p:txBody>
      </p:sp>
    </p:spTree>
    <p:extLst>
      <p:ext uri="{BB962C8B-B14F-4D97-AF65-F5344CB8AC3E}">
        <p14:creationId xmlns:p14="http://schemas.microsoft.com/office/powerpoint/2010/main" val="1641162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8344</TotalTime>
  <Words>427</Words>
  <Application>Microsoft Office PowerPoint</Application>
  <PresentationFormat>Экран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Ясность</vt:lpstr>
      <vt:lpstr>УВЕДОМЛЕНИЕ  о возникновении личной заинтересованности при исполнении  должностных обязанностей, которая приводит или может привести к конфликту интересов</vt:lpstr>
      <vt:lpstr>Форма уведомления  о намерении выполнять иную оплачиваемую работу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Килипченко</dc:creator>
  <cp:lastModifiedBy>Kab4_admin</cp:lastModifiedBy>
  <cp:revision>862</cp:revision>
  <dcterms:created xsi:type="dcterms:W3CDTF">2017-04-09T17:37:06Z</dcterms:created>
  <dcterms:modified xsi:type="dcterms:W3CDTF">2023-08-31T10:50:34Z</dcterms:modified>
</cp:coreProperties>
</file>