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85949"/>
          </a:xfrm>
        </p:spPr>
        <p:txBody>
          <a:bodyPr/>
          <a:lstStyle/>
          <a:p>
            <a:r>
              <a:rPr lang="ru-RU" b="1" dirty="0" smtClean="0"/>
              <a:t>Регентство Софьи Алексеевны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(1682-1689)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sofia_al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214686"/>
            <a:ext cx="2454976" cy="30032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Правление Софьи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1685 году были приняты так называемые «12 статей», в которых определялись различные степени наказания для противников церковной реформы патриарха Никона, в том числе, и смертная казнь.</a:t>
            </a:r>
          </a:p>
          <a:p>
            <a:r>
              <a:rPr lang="ru-RU" dirty="0" smtClean="0"/>
              <a:t>Против раскольников были приняты суровые меры: их преследовали, били кнутом, а наиболее упорных предавали сожжению.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Правление Софьи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Был несколько ослаблен сыск крепостных.</a:t>
            </a:r>
          </a:p>
          <a:p>
            <a:r>
              <a:rPr lang="ru-RU" dirty="0" smtClean="0"/>
              <a:t>Сделаны незначительные послабления посадским людям.</a:t>
            </a:r>
          </a:p>
          <a:p>
            <a:r>
              <a:rPr lang="ru-RU" dirty="0" smtClean="0"/>
              <a:t>Заметно стала развиваться промышленность и торговля. </a:t>
            </a:r>
          </a:p>
          <a:p>
            <a:r>
              <a:rPr lang="ru-RU" dirty="0" smtClean="0"/>
              <a:t>В стране начали изготавливать бархат и атлас.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Правление Софьи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49831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1687 году была учреждена Славяно-греко-латинская академия.</a:t>
            </a:r>
          </a:p>
          <a:p>
            <a:r>
              <a:rPr lang="ru-RU" dirty="0" smtClean="0"/>
              <a:t>Набор в нее осуществлялся по всесословному принципу, обучение было бесплатным.</a:t>
            </a:r>
          </a:p>
          <a:p>
            <a:r>
              <a:rPr lang="ru-RU" dirty="0" smtClean="0"/>
              <a:t>Академия готовила образованных людей для государственного и церковного аппарата; ей поручались цензура книг духовного содержания, суд над отступниками от Православия.</a:t>
            </a:r>
          </a:p>
          <a:p>
            <a:r>
              <a:rPr lang="ru-RU" dirty="0" smtClean="0"/>
              <a:t>В Славяно-греко-латинской академии, соединявшей черты высшей и средней школы, преподавались предметы средневековой схоластической школы: славянский, греческий и латинский языки, грамматика, пиитика, риторика, психология, физика и др., а также богословие.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время правления Софьи пришелся важный и крупный дипломатический успех: заключение «вечного мира» с Польшей.</a:t>
            </a:r>
          </a:p>
          <a:p>
            <a:pPr algn="ctr">
              <a:buNone/>
            </a:pPr>
            <a:r>
              <a:rPr lang="ru-RU" dirty="0" smtClean="0"/>
              <a:t>Договор 1686 года:</a:t>
            </a:r>
          </a:p>
          <a:p>
            <a:r>
              <a:rPr lang="ru-RU" dirty="0" smtClean="0"/>
              <a:t> Россия получила навсегда Киев, уступленный раньше по </a:t>
            </a:r>
            <a:r>
              <a:rPr lang="ru-RU" dirty="0" err="1" smtClean="0"/>
              <a:t>Андрусовскому</a:t>
            </a:r>
            <a:r>
              <a:rPr lang="ru-RU" dirty="0" smtClean="0"/>
              <a:t> миру (1667) только на два года, Смоленск; </a:t>
            </a:r>
          </a:p>
          <a:p>
            <a:r>
              <a:rPr lang="ru-RU" dirty="0" smtClean="0"/>
              <a:t>Польша окончательно отказалась от левобережной Малороссии. </a:t>
            </a:r>
          </a:p>
          <a:p>
            <a:r>
              <a:rPr lang="ru-RU" dirty="0" smtClean="0"/>
              <a:t>Россия обязалась помочь Польше в войне с Турцией, которую Польша вела в союзе Австрией и Венецией. </a:t>
            </a:r>
          </a:p>
          <a:p>
            <a:pPr algn="ctr">
              <a:buNone/>
            </a:pPr>
            <a:r>
              <a:rPr lang="ru-RU" dirty="0" smtClean="0"/>
              <a:t>Тяжелые обстоятельства, нападения турок, принудили Польшу заключить такой невыгодный для нее, мир.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Вследствие принятого Россией на себя обязательства князь В. В. Голицын два раза ходил в Крым.</a:t>
            </a:r>
          </a:p>
          <a:p>
            <a:r>
              <a:rPr lang="ru-RU" dirty="0" smtClean="0"/>
              <a:t>В 1687 году во время первого похода была зажжена степь. В этом обвинили малороссийского гетмана Самойловича, не сочувствовавшего вообще походу. Он был низложен, а на его место был избран Мазепа. Русское войско вынуждено было вернуться.</a:t>
            </a:r>
          </a:p>
          <a:p>
            <a:r>
              <a:rPr lang="ru-RU" dirty="0" smtClean="0"/>
              <a:t>В 1689 году –  второй поход. Русские войска дошли  до Перекопа. Голицын начал переговоры о мире; переговоры затянулись, войско ощущало сильнейший недостаток в воде. Русские отряды понесли большие потери и вынуждены были вернуться, не заключив мира.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Китаем был заключен Нерчинский договор (1689 года), по которому оба берега Амура, завоеванные и занятые казаками, были возвращены Китаю. </a:t>
            </a:r>
          </a:p>
          <a:p>
            <a:r>
              <a:rPr lang="ru-RU" dirty="0" smtClean="0"/>
              <a:t>Договор заключен окольничим Федором Головиным и вызван постоянными столкновениями с китайцами, угрожавшими даже настоящей войной.</a:t>
            </a:r>
          </a:p>
          <a:p>
            <a:r>
              <a:rPr lang="ru-RU" dirty="0" smtClean="0"/>
              <a:t>Нерчинский договор положил начало определению границ между государствами.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Титул Софьи Алексеевны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Софья добилась того, что ее имя вошло в официальный царский титул «Великие государи и Великая государыня Царевна и Великая Княжна Софья Алексеевна». </a:t>
            </a:r>
          </a:p>
          <a:p>
            <a:r>
              <a:rPr lang="ru-RU" dirty="0" smtClean="0"/>
              <a:t>Ее изображение чеканилось на монетах.</a:t>
            </a:r>
          </a:p>
          <a:p>
            <a:r>
              <a:rPr lang="ru-RU" dirty="0" smtClean="0"/>
              <a:t>С 1686 года она именовала себя самодержицей и в следующем году оформила этот титул специальным указом.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Конец политической карьеры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 мере взросления Петра Алексеевича противоречия между братом и сестрой нарастали, достигнув апогея в 1689 году, после его женитьбы на Евдокии Лопухиной и вступления в пору совершеннолетия (т.е. с исчезновением формального основания для регентства). </a:t>
            </a:r>
          </a:p>
          <a:p>
            <a:r>
              <a:rPr lang="ru-RU" dirty="0" smtClean="0"/>
              <a:t>В августе 1689 года обеспокоенный слухами о готовящемся покушении Петр </a:t>
            </a:r>
            <a:r>
              <a:rPr lang="en-US" dirty="0" smtClean="0"/>
              <a:t>I</a:t>
            </a:r>
            <a:r>
              <a:rPr lang="ru-RU" dirty="0" smtClean="0"/>
              <a:t> отправился в Троице-Сергиев монастырь. </a:t>
            </a:r>
          </a:p>
          <a:p>
            <a:r>
              <a:rPr lang="ru-RU" dirty="0" smtClean="0"/>
              <a:t>Образовались два борющихся за власть политических центра: в Москве и в Троице. </a:t>
            </a:r>
          </a:p>
          <a:p>
            <a:r>
              <a:rPr lang="ru-RU" dirty="0" smtClean="0"/>
              <a:t>Довольно быстро выяснилось, что высшие слои государства и, в частности, московское дворянство поддерживают Петра.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политической карьеры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Влияние Софьи Алексеевны постепенно падало. </a:t>
            </a:r>
          </a:p>
          <a:p>
            <a:r>
              <a:rPr lang="ru-RU" dirty="0" smtClean="0"/>
              <a:t>На сторону  молодого царя перешел патриарх </a:t>
            </a:r>
            <a:r>
              <a:rPr lang="ru-RU" dirty="0" err="1" smtClean="0"/>
              <a:t>Иоаким</a:t>
            </a:r>
            <a:r>
              <a:rPr lang="ru-RU" dirty="0" smtClean="0"/>
              <a:t>, а вслед за ним некоторые стрелецкие начальники. </a:t>
            </a:r>
          </a:p>
          <a:p>
            <a:r>
              <a:rPr lang="ru-RU" dirty="0" smtClean="0"/>
              <a:t>В сложившейся ситуации Софья решила лично отправиться к своему брату для ведения переговоров, но была задержана в селе Воздвиженском и отправлена обратно в Москву.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Конец политической карьеры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Неудача Софьи стала поворотным моментом в противостоянии ― переход дворян и московских чинов на сторону Петра I возрос. </a:t>
            </a:r>
          </a:p>
          <a:p>
            <a:r>
              <a:rPr lang="ru-RU" dirty="0" smtClean="0"/>
              <a:t>В.В. Голицын устранился от политической борьбы. </a:t>
            </a:r>
          </a:p>
          <a:p>
            <a:r>
              <a:rPr lang="ru-RU" dirty="0" smtClean="0"/>
              <a:t>Среди влиятельных сторонников Софьи Алексеевны оставался только начальник Стрелецкого приказа </a:t>
            </a:r>
            <a:r>
              <a:rPr lang="ru-RU" dirty="0" err="1" smtClean="0"/>
              <a:t>Ф.Шакловитый</a:t>
            </a:r>
            <a:r>
              <a:rPr lang="ru-RU" dirty="0" smtClean="0"/>
              <a:t>, который вскоре был казнен по приказу Петра I. </a:t>
            </a:r>
          </a:p>
          <a:p>
            <a:r>
              <a:rPr lang="ru-RU" dirty="0" smtClean="0"/>
              <a:t>Оказавшись в изоляции, Софья Алексеевна была заточена в Новодевичьем монастыре (без пострижения), где постоянно находилась под охраной.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Софья Алексеевна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родилась 27 сентября 1657 года в Москве.</a:t>
            </a:r>
          </a:p>
          <a:p>
            <a:r>
              <a:rPr lang="ru-RU" dirty="0" smtClean="0"/>
              <a:t>Шестой ребенок в семье русского царя Алексея Михайловича Романова и его первой жены М.И. Милославской.</a:t>
            </a:r>
          </a:p>
          <a:p>
            <a:r>
              <a:rPr lang="ru-RU" dirty="0" smtClean="0"/>
              <a:t>Более старшие сестры Евдокия и Марфа к власти не стремились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политической карьеры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 время стрелецкого бунта 1698 года руководители восставших связывали свои надежды с возвращением ее к власти, хотя вопрос о том, участвовала ли она в этих событиях (как считал Петр I) остается неясным.</a:t>
            </a:r>
          </a:p>
          <a:p>
            <a:r>
              <a:rPr lang="ru-RU" dirty="0" smtClean="0"/>
              <a:t> После подавления восстания Софья была пострижена в монахини под именем Сусанны, в 1703 или 1704 году постриглась в великую схиму, вернув себе имя Софья. </a:t>
            </a:r>
          </a:p>
          <a:p>
            <a:r>
              <a:rPr lang="ru-RU" dirty="0" smtClean="0"/>
              <a:t>Умерла в 1704 году, похоронена в Смоленском соборе Новодевичьего монастыря.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Политика правления царевны Софьи во многом способствовала обновлению общественной жизни. </a:t>
            </a:r>
          </a:p>
          <a:p>
            <a:r>
              <a:rPr lang="ru-RU" dirty="0" smtClean="0"/>
              <a:t>При Петре и в первое время после смерти Петра к личности Софья относились очень враждебно, считали ее врагом петровских преобразований, закоснелой защитницей старины и умственного мрака.</a:t>
            </a:r>
          </a:p>
          <a:p>
            <a:r>
              <a:rPr lang="ru-RU" dirty="0" smtClean="0"/>
              <a:t>Для С.М.Соловьева София – «богатырь-царевна»; «пример исторической женщины, освободившаяся из терема, но не вынесшая из него нравственных сдержек и не нашедшая их в обществе».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Софья Алексеевна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Славилась своим умом, начитанностью и образованностью. </a:t>
            </a:r>
          </a:p>
          <a:p>
            <a:r>
              <a:rPr lang="ru-RU" dirty="0" smtClean="0"/>
              <a:t>По словам современника: «дева великого ума и самых нежных </a:t>
            </a:r>
            <a:r>
              <a:rPr lang="ru-RU" dirty="0" err="1" smtClean="0"/>
              <a:t>проницательств</a:t>
            </a:r>
            <a:r>
              <a:rPr lang="ru-RU" dirty="0" smtClean="0"/>
              <a:t>, больше </a:t>
            </a:r>
            <a:r>
              <a:rPr lang="ru-RU" dirty="0" err="1" smtClean="0"/>
              <a:t>мужеска</a:t>
            </a:r>
            <a:r>
              <a:rPr lang="ru-RU" dirty="0" smtClean="0"/>
              <a:t> ума исполненная». </a:t>
            </a:r>
          </a:p>
          <a:p>
            <a:r>
              <a:rPr lang="ru-RU" dirty="0" smtClean="0"/>
              <a:t>Знала польский и латинский языки. </a:t>
            </a:r>
          </a:p>
          <a:p>
            <a:r>
              <a:rPr lang="ru-RU" dirty="0" smtClean="0"/>
              <a:t>Писала стихи, пьесы для придворного театра, разбиралась в богословских вопросах, увлекалась историей.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Софья Алексеевна</a:t>
            </a:r>
            <a:endParaRPr lang="ru-RU" dirty="0"/>
          </a:p>
        </p:txBody>
      </p:sp>
      <p:pic>
        <p:nvPicPr>
          <p:cNvPr id="4" name="Содержимое 3" descr="Sophia_Alekseyevna_of_Rus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672176"/>
            <a:ext cx="3929090" cy="45872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Софья Алексеевна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политической арене царевна Софья стала заметна в конце правления своего брата, царя Федора Алексеевича.</a:t>
            </a:r>
          </a:p>
          <a:p>
            <a:r>
              <a:rPr lang="ru-RU" dirty="0" smtClean="0"/>
              <a:t>Жизнь Софьи Алексеевны совпала с жестокой междоусобицей, которая разгорелась между родственниками ее умершей матери, Милославскими, и мачехи, Нарышкиными.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к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После смерти царя Федора Алексеевича русским государем был провозглашен Петр I.</a:t>
            </a:r>
          </a:p>
          <a:p>
            <a:r>
              <a:rPr lang="ru-RU" dirty="0" smtClean="0"/>
              <a:t>С этим не захотела примириться семья Милославских. Она воспользовалась волнениями стрельцов, которые подвергались всевозможным притеснениям и были обложены тяжелыми налогами.</a:t>
            </a:r>
          </a:p>
          <a:p>
            <a:r>
              <a:rPr lang="ru-RU" dirty="0" smtClean="0"/>
              <a:t>15 мая 1682 вспыхнул стрелецкий бунт: вооруженные стрельцы ворвались в Кремль и перебили многих родственников и приверженцев Петра I и Нарышкиных.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к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Стрельцы потребовали, чтобы русскими царями были объявлены два сводных брата — Иван V и Петр I. </a:t>
            </a:r>
          </a:p>
          <a:p>
            <a:r>
              <a:rPr lang="ru-RU" dirty="0" smtClean="0"/>
              <a:t>«Старшим царем» должен был считаться Иван V. </a:t>
            </a:r>
          </a:p>
          <a:p>
            <a:r>
              <a:rPr lang="ru-RU" dirty="0" smtClean="0"/>
              <a:t>Но так как Иван V был болезненным, а Петр I еще отроком (ему было всего 10 лет), то управлять государством за них должна была сестра — царевна Софья, умная, энергичная и образованная женщина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к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Несмотря на перемены в правительстве, московские стрельцы продолжали волноваться. Положение Софьи было непрочным</a:t>
            </a:r>
          </a:p>
          <a:p>
            <a:r>
              <a:rPr lang="ru-RU" dirty="0" smtClean="0"/>
              <a:t>Боясь превратиться в политическую игрушку в руках стрельцов, Софья приступила к подавлению восстания с помощью дворянского ополчения. </a:t>
            </a:r>
          </a:p>
          <a:p>
            <a:r>
              <a:rPr lang="ru-RU" dirty="0" smtClean="0"/>
              <a:t>Были казнены поднявшие на бунт стрелецкие полки И.А. Хованский и А.И. Хованский. </a:t>
            </a:r>
          </a:p>
          <a:p>
            <a:r>
              <a:rPr lang="ru-RU" dirty="0" smtClean="0"/>
              <a:t>Расправа над зачинщиками и «пущими возмутителями» продолжалась вплоть до мая 1683 года.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Правление Софьи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Первым делом Софьи было усмирить волнение, поднятое раскольниками.</a:t>
            </a:r>
          </a:p>
          <a:p>
            <a:r>
              <a:rPr lang="ru-RU" dirty="0" smtClean="0"/>
              <a:t>Под предводительством Никиты Пустосвята  старообрядцы добивались восстановления "старого благочестия". </a:t>
            </a:r>
          </a:p>
          <a:p>
            <a:r>
              <a:rPr lang="ru-RU" dirty="0" smtClean="0"/>
              <a:t>По распоряжению Софьи главные предводители раскольников были схвачены, Никита Пустосвят казнен.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1083</Words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Регентство Софьи Алексеевны</vt:lpstr>
      <vt:lpstr>Софья Алексеевна</vt:lpstr>
      <vt:lpstr>Софья Алексеевна</vt:lpstr>
      <vt:lpstr>Софья Алексеевна</vt:lpstr>
      <vt:lpstr>Софья Алексеевна</vt:lpstr>
      <vt:lpstr>Путь к власти</vt:lpstr>
      <vt:lpstr>Путь к власти</vt:lpstr>
      <vt:lpstr>Путь к власти</vt:lpstr>
      <vt:lpstr>Правление Софьи</vt:lpstr>
      <vt:lpstr>Правление Софьи</vt:lpstr>
      <vt:lpstr>Правление Софьи</vt:lpstr>
      <vt:lpstr>Правление Софьи</vt:lpstr>
      <vt:lpstr>Внешняя политика</vt:lpstr>
      <vt:lpstr>Внешняя политика</vt:lpstr>
      <vt:lpstr>Внешняя политика</vt:lpstr>
      <vt:lpstr>Титул Софьи Алексеевны</vt:lpstr>
      <vt:lpstr>Конец политической карьеры</vt:lpstr>
      <vt:lpstr>Конец политической карьеры</vt:lpstr>
      <vt:lpstr>Конец политической карьеры</vt:lpstr>
      <vt:lpstr>Конец политической карьеры</vt:lpstr>
      <vt:lpstr>Оценки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Регентство Софьи Алексеевны</dc:title>
  <cp:lastModifiedBy>Your User Name</cp:lastModifiedBy>
  <cp:revision>54</cp:revision>
  <dcterms:modified xsi:type="dcterms:W3CDTF">2020-04-12T07:19:26Z</dcterms:modified>
</cp:coreProperties>
</file>