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64" autoAdjust="0"/>
    <p:restoredTop sz="86429" autoAdjust="0"/>
  </p:normalViewPr>
  <p:slideViewPr>
    <p:cSldViewPr>
      <p:cViewPr>
        <p:scale>
          <a:sx n="70" d="100"/>
          <a:sy n="70" d="100"/>
        </p:scale>
        <p:origin x="-48" y="2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720"/>
    </p:cViewPr>
  </p:sorterViewPr>
  <p:notesViewPr>
    <p:cSldViewPr>
      <p:cViewPr>
        <p:scale>
          <a:sx n="100" d="100"/>
          <a:sy n="100" d="100"/>
        </p:scale>
        <p:origin x="-232" y="12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DDF37-C70A-4856-8C70-A4C8BD1C86A0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CD74F-0A8E-4CE1-8CE7-E1B7CDBB4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23E92-FC96-49E6-BE91-260BF125105C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CB7E-293F-4EEC-AD06-478C718A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CB7E-293F-4EEC-AD06-478C718A5F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0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8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6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7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6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37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8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0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636F-3536-4786-A311-574811E24D98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10E6-CF72-42B9-A1CA-381BAECEC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9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4634" y="1019606"/>
            <a:ext cx="6588919" cy="691319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математической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околошкольной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среде имеется, как шутя говорится, «широко известный в узких кругах»,  математик Сергей Львович Берлов. Довольно молодой, азартный, самоуверенный, способный, иногда вызывающий любителей математики на соревнования. В частности, он опубликовал подборку задач олимпиадного типа по планиметрии под названием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?». Здесь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явный намёк   на авторство ь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вызов на соревнование.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Теперь этот список задач является достоянием фольклора.  Ниже мы его приводим  и даём некоторые решения задач, (чтобы убедиться, что не совсем  уж у нас Слабо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хотя задачи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совсем не простые.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Последние 5 задач добавлены  мной, составителем презентации, Все заинтересованные лица могут участвовать в расширении списка задач и/или их решений, никакой охраны авторских прав в данном случае нет, хотя некоторые задачи когда-то были опубликованы в журнале «Квант». Но, как говорил один умный человек, задачи по математике надо коллекционировать, а не просто решать. …  Можно сказать даже сильнее – коллекционировать надо задачи (лучше решённые), а не что-то другое.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9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70"/>
    </mc:Choice>
    <mc:Fallback xmlns="">
      <p:transition spd="slow" advTm="507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89" y="251520"/>
            <a:ext cx="648072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Окружность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касается меньшей окружности внутренним образом в точке А. Хорда ВС внешней окружности касается внутренней окружности в точке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Доказать, что угол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АС.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Пусть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 -- диаметр заданной окружности, четырёхугольник АВС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вписан в окружность. Пусть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-- точка пересечения прямых ВС и 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Оказалось, что площадь треугольника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FDC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равна площади четырёхугольника АВС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Определить угол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В. (доказать, что угол равен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°).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Вариант: площадь </a:t>
            </a:r>
            <a:r>
              <a:rPr lang="ru-RU" sz="2400" dirty="0">
                <a:latin typeface="Times New Roman"/>
                <a:cs typeface="Times New Roman"/>
                <a:sym typeface="Mathematica1"/>
              </a:rPr>
              <a:t>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FDC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втрое меньше площади АВС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(тогда угол равен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°).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Пусть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остроугольном треугольнике АВС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О – центр окружности, описанной около АВС, 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пересечение отрезка АС с прямой ВО,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пересечение отрезка ВА с прямой СО. Доказать, что ВС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С. Верно и обратное: если продолжения радиусов ВО и СО отсекают от сторон угла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равные отрезки ВС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и 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С=В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3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664" y="632461"/>
            <a:ext cx="610267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Точка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 взята на стороне АС правильного треугольника АВС, а на продолжении стороны ВС за вершину С отмечена точка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так, что ВМ=М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Доказать, что АМ=С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выпуклом четырёхугольнике АВС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Серединные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перпендикуляры к сторонам АВ и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пересекаются в точке Р, лежащей на стороне 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Доказать, что диагонали АС и 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равны.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четырёхугольнике АВСД точка Е – середина стороны ВС, а Ф – середина стороны ДС. Отрезки АФ и АЕ пересекают диагональ ВД в точках К и М. Известно, что ДК=КМ=МВ. Доказать, что АВСД – параллелограмм.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 Точки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и Н -- середины сторон АВ и СД четырёхугольника АВСД. Отрезки ВН и КС пересекаются в точке О. Точки пересечения прямых АО и ДО со стороной ВС делят отрезок ВС на три равные части. Доказать, что АВСД – параллелограмм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6101" y="396240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634" y="827584"/>
            <a:ext cx="64807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сторонах АВ и ВС треугольника АВС отмечены точки Д и Ф соответственно. Е – середина отрезка ДФ. Доказать,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АД+ФС</a:t>
            </a:r>
            <a:r>
              <a:rPr lang="ru-RU" sz="2400" dirty="0" smtClean="0">
                <a:latin typeface="Times New Roman"/>
                <a:cs typeface="Times New Roman"/>
                <a:sym typeface="Mathematica1"/>
              </a:rPr>
              <a:t>≤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АЕ+ЕС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плоскости даны </a:t>
            </a:r>
            <a:r>
              <a:rPr lang="ru-RU" sz="2400" dirty="0" smtClean="0">
                <a:latin typeface="Times New Roman"/>
                <a:cs typeface="Times New Roman"/>
                <a:sym typeface="Mathematica1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  <a:sym typeface="Mathematica1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точки Д и Е, такие,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=90°.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Доказать, что длина отрезка ДЕ не превосходит полупериметра </a:t>
            </a:r>
            <a:r>
              <a:rPr lang="ru-RU" sz="2400" dirty="0" smtClean="0">
                <a:latin typeface="Times New Roman"/>
                <a:cs typeface="Times New Roman"/>
                <a:sym typeface="Mathematica1"/>
              </a:rPr>
              <a:t>∆</a:t>
            </a:r>
            <a:r>
              <a:rPr lang="en-US" sz="2400" dirty="0" smtClean="0">
                <a:latin typeface="Times New Roman"/>
                <a:cs typeface="Times New Roman"/>
                <a:sym typeface="Mathematica1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выпуклом четырёхугольнике АВСД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ВАД+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=120°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АВ=ВС=СД. Доказать, что точка пересечения диагоналей равноудалена от вершин А и Д.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биссектриса угла В треугольника АВС. Точка Е выбрана так,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АЕ=ДС, и при этом отрезок ЕД пересекает отрезок АВ в точке К. Доказать, что КЕ=КД.</a:t>
            </a:r>
          </a:p>
        </p:txBody>
      </p:sp>
    </p:spTree>
    <p:extLst>
      <p:ext uri="{BB962C8B-B14F-4D97-AF65-F5344CB8AC3E}">
        <p14:creationId xmlns:p14="http://schemas.microsoft.com/office/powerpoint/2010/main" val="1053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646" y="347532"/>
            <a:ext cx="6426714" cy="6606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острого угла С вершиной О дана точка А . Постройте на сторонах угла точки В и С так, что ОВ+ОС=ОА и при этом сумма расстояний АВ и АС минимальна.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Д, Е, Ф выбраны на сторонах АС, АВ, ВС равнобедренного треугольника АВС (АВ=ВС) так, что ДЕ=ДФ и при этом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Доказать, что углы ВАС и ФДЕ равны.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параллелограмма АВСД выбрана точка О так,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Доказать,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ОВС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треугольнике АВС на сторонах АВ и ВС выбраны точки К и Л соответственно, так,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КСВ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Из точки В опущены перпендикуляры ВД и ВЕ на прямые АЛ и СК соответственно. Точка Ф – середина стороны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углы треугольника ДЕФ. </a:t>
            </a:r>
          </a:p>
        </p:txBody>
      </p:sp>
    </p:spTree>
    <p:extLst>
      <p:ext uri="{BB962C8B-B14F-4D97-AF65-F5344CB8AC3E}">
        <p14:creationId xmlns:p14="http://schemas.microsoft.com/office/powerpoint/2010/main" val="29919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634" y="632461"/>
            <a:ext cx="664273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треугольнике АВС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=60°,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высоты. На прямой, проходящей через В перпендикулярно 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выбрана точка М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Mathematica1"/>
              </a:rPr>
              <a:t>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такая,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=60°.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=30°.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ромбе АВСД на отрезке ВС нашлась точка Е такая, что АЕ=СД. Отрезок ЕД пересекается с описанной окружностью треугольника АЕВ в точке Ф. Доказать, что точки А, Ф, С лежат на одной прямой.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 – ортоцентр треугольника АВС, а К – его проекция на медиану ВМ этого треугольника Доказать, что точки А, К, Н, С лежат на одной окружности. (радиус её равен радиусу окружности, описанной около треугольника АВС). 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трапеции АВСД диагональ АС равна сумме оснований АВ и СД. Точка М – середина стороны ВС. Точка В′ симметрична точке В относительно прямой АМ. Доказать, что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СВ′Д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02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79" y="1019606"/>
            <a:ext cx="66761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Биссектриса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угла А параллелограмма АВСД пересекает прямые ВС и СД  в точках Х и У. Точка А′ симметрична точке А относительно прямой ВД. Доказать, что точки С, Х, У и А′ лежат на одной окружности.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Вписанную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окружность спроецировали на стороны треугольника. Доказать, что шесть концов проекций принадлежат одной окружности.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′ -- точка описанной окружности остроугольного </a:t>
            </a:r>
            <a:r>
              <a:rPr lang="ru-RU" sz="2400" dirty="0">
                <a:latin typeface="Times New Roman"/>
                <a:cs typeface="Times New Roman"/>
                <a:sym typeface="Mathematica1"/>
              </a:rPr>
              <a:t>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диаметрально противоположная вершине В, И – центр вписанной окружности треугольника АВС. М – точка касания вписанной окружности со стороной АС. На сторонах АВ и ВС выбраны соответственно точки К и Л  такие, что КВ=МС, ЛВ=АМ. Доказать, что В′И и КЛ перпендикулярны. </a:t>
            </a:r>
          </a:p>
        </p:txBody>
      </p:sp>
    </p:spTree>
    <p:extLst>
      <p:ext uri="{BB962C8B-B14F-4D97-AF65-F5344CB8AC3E}">
        <p14:creationId xmlns:p14="http://schemas.microsoft.com/office/powerpoint/2010/main" val="42785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28" y="443541"/>
            <a:ext cx="66427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плоскости даны две пересекающиеся окружности. Точка А – одна из двух точек пересечения этих окружностей. В каждой окружности проведён диаметр, параллельный касательной в точке А к другой окружности, причём эти диаметры не пересекаются. Доказать, что концы этих диаметров лежат на одной окружности</a:t>
            </a:r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605" y="3227851"/>
            <a:ext cx="66427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ортоцентр остроугольного треугольника АВС, Д -- середина стороны АС. Прямая, проходящая через Н перпендикулярно отрезку ДН, пересекает стороны АВ и ВС в точках Е и Ф. Доказать, что НЕ=НФ.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выпуклого четырёхугольника отмечено четыре точки. Доказать, что на периметре четырёхугольника найдётся точка, сумма расстояний от которой до вершин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 расстояний до отмеченных точек. </a:t>
            </a:r>
          </a:p>
        </p:txBody>
      </p:sp>
    </p:spTree>
    <p:extLst>
      <p:ext uri="{BB962C8B-B14F-4D97-AF65-F5344CB8AC3E}">
        <p14:creationId xmlns:p14="http://schemas.microsoft.com/office/powerpoint/2010/main" val="17111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28" y="1211627"/>
            <a:ext cx="668838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окружности З проведены две параллельные хорды ВА и СД. Прямая, проведённая через С и середину АВ, вторично пересекает З в точке Е. Точка К – середина отрезка ДЕ. Докажите,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24.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сторонах АВ и ВС треугольника АВС отмечены точки Д и Е соответственно, так что ВД+ДЕ=ВС, и ВЕ+ЕД=АВ. Известно также, что четырёхугольник АДЕС – вписанный. Доказать, что треугольник АВС – равнобедренный.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25. Окружности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пересекаются в точках А и В. На окружности 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выбрана точка К. Прямые КА и КВ пересекают окружность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точках С и Д, касательные к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точках А и В пересекаются в точке Р. Точка К расположена вне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точки С и Д – вне З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 Доказать, что прямая КР проходит через середину отрезка СД. </a:t>
            </a:r>
          </a:p>
        </p:txBody>
      </p:sp>
    </p:spTree>
    <p:extLst>
      <p:ext uri="{BB962C8B-B14F-4D97-AF65-F5344CB8AC3E}">
        <p14:creationId xmlns:p14="http://schemas.microsoft.com/office/powerpoint/2010/main" val="33822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28" y="155510"/>
            <a:ext cx="648072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26.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остроугольном треугольнике АВС проведены высоты АА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ВВ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 (меньшей) дуге АВ описанной около треугольника окружности выбрана точка Л такая, что ЛС=СВ. при этом оказалось, 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ے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ВЛВ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=90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Доказать, что высота АА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делится высотой ВВ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пополам. </a:t>
            </a:r>
            <a:endParaRPr lang="ru-RU" sz="2400" dirty="0">
              <a:latin typeface="Times New Roman" pitchFamily="18" charset="0"/>
              <a:cs typeface="Times New Roman" pitchFamily="18" charset="0"/>
              <a:sym typeface="Mathematica1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Ещё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Дан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равнобедренный треугольник АВС (АВ=ВС). Через В параллельно основанию АС проведена прямая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 АВ выбрана произвольная точка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строится серединный перпендикуляр до пересечения с прямой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точке Е. Доказать, что треугольник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подобен треугольнику АВС.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Имеется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(острый) угол с вершиной А и две окружности: меньшая касается стороны угла в точке В и пересекает другую сторону угла в точках С и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дальше от вершины А). Вторая окружность касается стороны АС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угла в точке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пересекает другую сторону угла в точках В и 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дальше от вершины А). Доказать, что СВ параллельно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1402</Words>
  <Application>Microsoft Office PowerPoint</Application>
  <PresentationFormat>Экран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 математической околошкольной среде имеется, как шутя говорится, «широко известный в узких кругах»,  математик Сергей Львович Берлов. Довольно молодой, азартный, самоуверенный, способный, иногда вызывающий любителей математики на соревнования. В частности, он опубликовал подборку задач олимпиадного типа по планиметрии под названием «СЛаБо?». Здесь явный намёк   на авторство ь и вызов на соревнование.   Теперь этот список задач является достоянием фольклора.  Ниже мы его приводим  и даём некоторые решения задач, (чтобы убедиться, что не совсем  уж у нас Слабо) хотя задачи совсем не простые.  Последние 5 задач добавлены  мной, составителем презентации, Все заинтересованные лица могут участвовать в расширении списка задач и/или их решений, никакой охраны авторских прав в данном случае нет, хотя некоторые задачи когда-то были опубликованы в журнале «Квант». Но, как говорил один умный человек, задачи по математике надо коллекционировать, а не просто решать. …  Можно сказать даже сильнее – коллекционировать надо задачи (лучше решённые), а не что-то другое.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математической околошкольной среде имеется, как шутя говорится, «широко известный в узких кругах»,  математик Сергей Львович Берлов. Довольно молодой, азартный, самоуверенный, способный, вызывающий любителей математики на соревнования. В частности, он опубликовал подборку задач по планиметрии олимпиадного типа</dc:title>
  <dc:creator>Пользователь Windows</dc:creator>
  <cp:lastModifiedBy>Пользователь Windows</cp:lastModifiedBy>
  <cp:revision>26</cp:revision>
  <dcterms:created xsi:type="dcterms:W3CDTF">2020-04-30T04:55:56Z</dcterms:created>
  <dcterms:modified xsi:type="dcterms:W3CDTF">2020-05-01T20:27:39Z</dcterms:modified>
</cp:coreProperties>
</file>