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87" r:id="rId4"/>
    <p:sldId id="258" r:id="rId5"/>
    <p:sldId id="286" r:id="rId6"/>
    <p:sldId id="278" r:id="rId7"/>
    <p:sldId id="288" r:id="rId8"/>
    <p:sldId id="277" r:id="rId9"/>
    <p:sldId id="279" r:id="rId10"/>
    <p:sldId id="257" r:id="rId11"/>
    <p:sldId id="269" r:id="rId12"/>
    <p:sldId id="260" r:id="rId13"/>
    <p:sldId id="262" r:id="rId14"/>
    <p:sldId id="290" r:id="rId15"/>
    <p:sldId id="266" r:id="rId16"/>
    <p:sldId id="291" r:id="rId17"/>
    <p:sldId id="264" r:id="rId18"/>
    <p:sldId id="265" r:id="rId19"/>
    <p:sldId id="268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25" autoAdjust="0"/>
    <p:restoredTop sz="94660"/>
  </p:normalViewPr>
  <p:slideViewPr>
    <p:cSldViewPr>
      <p:cViewPr varScale="1">
        <p:scale>
          <a:sx n="99" d="100"/>
          <a:sy n="99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4ED1DA-84E2-42A8-91A5-E57670295CB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82AA84-06C8-41EE-85FD-97623D1D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1DA-84E2-42A8-91A5-E57670295CB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2AA84-06C8-41EE-85FD-97623D1D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F4ED1DA-84E2-42A8-91A5-E57670295CB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82AA84-06C8-41EE-85FD-97623D1D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1DA-84E2-42A8-91A5-E57670295CB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2AA84-06C8-41EE-85FD-97623D1D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4ED1DA-84E2-42A8-91A5-E57670295CB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D82AA84-06C8-41EE-85FD-97623D1D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1DA-84E2-42A8-91A5-E57670295CB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2AA84-06C8-41EE-85FD-97623D1D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1DA-84E2-42A8-91A5-E57670295CB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2AA84-06C8-41EE-85FD-97623D1D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1DA-84E2-42A8-91A5-E57670295CB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2AA84-06C8-41EE-85FD-97623D1D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4ED1DA-84E2-42A8-91A5-E57670295CB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2AA84-06C8-41EE-85FD-97623D1D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1DA-84E2-42A8-91A5-E57670295CB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2AA84-06C8-41EE-85FD-97623D1D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ED1DA-84E2-42A8-91A5-E57670295CB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2AA84-06C8-41EE-85FD-97623D1DFF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F4ED1DA-84E2-42A8-91A5-E57670295CB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82AA84-06C8-41EE-85FD-97623D1DF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Политическая элита современной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юдмила\Desktop\6286b873fdf410323ccc009e3d649dd6-30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32" y="4029076"/>
            <a:ext cx="3086128" cy="1543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изучения российской политической элиты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российской политике политическая элита  является главной движущей силой социально-экономической и политической модернизации Отсюда – возрастание ее ответственности за происходящие преобразования в условиях глобализации, перехода к новому технологическому укладу, нарастающего экономического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кризиса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Проблемы российской модерн</a:t>
            </a:r>
            <a:r>
              <a:rPr lang="ru-RU" sz="4000" dirty="0" smtClean="0"/>
              <a:t>изации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Социально-политические причины, проблем модернизации России: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противоречия внутри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политической элиты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относительная политическая пассивность общества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слабость политических институтов (государства, партий)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значительная дистанция между политической элитой и обществом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Президент РФ В.В.Путин и Председатель Правительства РФ М.В. </a:t>
            </a:r>
            <a:r>
              <a:rPr lang="ru-RU" sz="3200" dirty="0" err="1" smtClean="0"/>
              <a:t>Мишустин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Содержимое 3" descr="https://static.ngs.ru/news/99/preview/e96644ce07f92fd02c4f91db2054a01b0bec1080_1880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799735"/>
            <a:ext cx="7239000" cy="446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Мэр г. Москвы С.С </a:t>
            </a:r>
            <a:r>
              <a:rPr lang="ru-RU" dirty="0" err="1" smtClean="0"/>
              <a:t>Собянин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Людмила\Desktop\000186559020_RIAN-ID-61983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79667" y="1609725"/>
            <a:ext cx="6594065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Особенности российской политической элиты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r>
              <a:rPr lang="ru-RU" sz="4800" b="1" i="1" dirty="0" smtClean="0"/>
              <a:t>Проблемой проблем является не само существование политических эли, а их характер</a:t>
            </a:r>
          </a:p>
          <a:p>
            <a:pPr algn="r"/>
            <a:r>
              <a:rPr lang="ru-RU" sz="4800" i="1" dirty="0" smtClean="0"/>
              <a:t>Артур Мейер </a:t>
            </a:r>
            <a:r>
              <a:rPr lang="ru-RU" sz="4800" i="1" dirty="0" err="1" smtClean="0"/>
              <a:t>Шлезингер</a:t>
            </a:r>
            <a:endParaRPr lang="ru-RU" sz="4800" i="1" dirty="0" smtClean="0"/>
          </a:p>
          <a:p>
            <a:pPr algn="r"/>
            <a:r>
              <a:rPr lang="ru-RU" sz="4800" i="1" dirty="0" smtClean="0"/>
              <a:t>(1917-2007 </a:t>
            </a:r>
            <a:r>
              <a:rPr lang="ru-RU" sz="4800" i="1" dirty="0" err="1" smtClean="0"/>
              <a:t>гг</a:t>
            </a:r>
            <a:r>
              <a:rPr lang="ru-RU" sz="4800" i="1" dirty="0" smtClean="0"/>
              <a:t>)</a:t>
            </a:r>
          </a:p>
          <a:p>
            <a:pPr algn="r"/>
            <a:r>
              <a:rPr lang="ru-RU" sz="4800" i="1" dirty="0" smtClean="0"/>
              <a:t>Американский историк, писатель, социальный критик, либеральный политический деятель </a:t>
            </a:r>
            <a:endParaRPr lang="ru-RU" sz="4800" i="1" dirty="0" smtClean="0"/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Слабая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связь с обществом – монопольное обладание политической властью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Противоречивость, групповщина – недостаточная компетентность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Ориентация на личные интересы и интересы узкого круга обеспеченных лиц – корпоративность,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амбициозность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завышенная самооценка, и оценка своей роль в обществе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Идеологическое, информационно и организационно-политическое обеспечение своего положения в российском обществе – формальная открытость и публичность действий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Иерархичность, пирамидальная структура, ориентация на административные  способы руководства и административные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2020 году в российской политической элите определилось противостояние двух элитных групп – готовых  к переменам и консерваторов.</a:t>
            </a:r>
          </a:p>
          <a:p>
            <a:pPr>
              <a:buNone/>
            </a:pP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полицентричная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модель элит в многосоставном обществе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элита в России в ближайшие годы будет определять направление будущего развития, поэтому важно: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-правильно оценивать расклад сил и отношения внутри российских элит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отношения между элитой и гражданами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качество, управленческие способности элит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изменений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Послание Президента РФ В.В.Путина Федеральному собранию 15 января 2020 года дало старт политическому транзиту в стране: поправки в Конституции , смена правительства – начало изменения с структуры государственного руководства, уход В.В.Путина с поста Президента в 2024 году, подготовка преемника, кадровые изменения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Изменения в Конституции РФ</a:t>
            </a:r>
            <a:endParaRPr lang="ru-RU" dirty="0"/>
          </a:p>
        </p:txBody>
      </p:sp>
      <p:pic>
        <p:nvPicPr>
          <p:cNvPr id="4098" name="Picture 2" descr="C:\Users\Людмила\Desktop\zakonoproekt-o-popravke-k-konstitutsii-priniali-v-gosudarstvennoi-dume-v-pervom-chtenii-1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998157"/>
            <a:ext cx="7239000" cy="4069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юдмила\Desktop\orig-narnovposlanie-01-1579170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67940" y="1769904"/>
            <a:ext cx="301752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Перспективы политической элиты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Нарастающий экономический кризис в условиях нового технологического уклада требует перестройки элитного административно-политического строя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антикризисной системы управления и управления инновациями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перенастройки государственного аппарата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реорганизации государственной власти и управления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 кадровой образовательной политики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Выявить особенности российской политики, роли, действий российской элиты в эпоху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модернизации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элиты, ориентированной на инновации. Методы: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Элитная социализация (общекультурное, мировоззренческое)  развитие элиты через систему непрерывного управленческого образования (в том числе –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Интернет-ресуры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Отбор в элиту наиболее одаренной и талантливой молодежи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высших школ государственного администрирования на федеральном и региональном уровнях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вопросы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 модели политики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«элита». Типология элит. Виды элит. Структура элит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Российская политическая элита, актуальность изучения,  структура и особенности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Проблемы российской модернизации и роль политической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элиты, требования к современной элите.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Две модели политики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1.Политика – действие крупных социальных сил (классов)</a:t>
            </a:r>
          </a:p>
          <a:p>
            <a:pPr>
              <a:buNone/>
            </a:pPr>
            <a:r>
              <a:rPr lang="ru-RU" dirty="0" smtClean="0"/>
              <a:t>2.Политика – действия наиболее продвинутых (выделяющихся интеллектуальными, коммуникативными и волевыми качествами) социальных групп – элит.</a:t>
            </a:r>
          </a:p>
          <a:p>
            <a:pPr>
              <a:buNone/>
            </a:pPr>
            <a:r>
              <a:rPr lang="ru-RU" dirty="0" smtClean="0"/>
              <a:t>В России реализуется вторая модель политики.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понятия «элита»</a:t>
            </a:r>
            <a:endParaRPr lang="ru-RU" dirty="0"/>
          </a:p>
        </p:txBody>
      </p:sp>
      <p:pic>
        <p:nvPicPr>
          <p:cNvPr id="21506" name="Picture 2" descr="C:\Users\Людмила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Типология элит</a:t>
            </a:r>
            <a:endParaRPr lang="ru-RU" dirty="0"/>
          </a:p>
        </p:txBody>
      </p:sp>
      <p:pic>
        <p:nvPicPr>
          <p:cNvPr id="14338" name="Picture 2" descr="C:\Users\Людмила\Desktop\0012-012-Tipologija-el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думаете, к кому типу элит  (по типологии В.Парето) в большей степени относятся представители российской политической элиты: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«львы»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«лисы»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смешанный тип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элит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Людмила\Desktop\img14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элит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Людмила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253</TotalTime>
  <Words>540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Политическая элита современной России</vt:lpstr>
      <vt:lpstr>Цель лекции</vt:lpstr>
      <vt:lpstr>Основные вопросы</vt:lpstr>
      <vt:lpstr>Две модели политики </vt:lpstr>
      <vt:lpstr>Определение понятия «элита»</vt:lpstr>
      <vt:lpstr>Типология элит</vt:lpstr>
      <vt:lpstr>Вопрос</vt:lpstr>
      <vt:lpstr>Виды элит</vt:lpstr>
      <vt:lpstr>Структура элит</vt:lpstr>
      <vt:lpstr>Актуальность изучения российской политической элиты</vt:lpstr>
      <vt:lpstr> Проблемы российской модернизации</vt:lpstr>
      <vt:lpstr>Президент РФ В.В.Путин и Председатель Правительства РФ М.В. Мишустин </vt:lpstr>
      <vt:lpstr>Мэр г. Москвы С.С Собянин </vt:lpstr>
      <vt:lpstr>Особенности российской политической элиты</vt:lpstr>
      <vt:lpstr>Слайд 15</vt:lpstr>
      <vt:lpstr>начало изменений</vt:lpstr>
      <vt:lpstr>Изменения в Конституции РФ</vt:lpstr>
      <vt:lpstr>Слайд 18</vt:lpstr>
      <vt:lpstr>Перспективы политической элиты </vt:lpstr>
      <vt:lpstr>Необходимо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элита современной России</dc:title>
  <dc:creator>Людмила</dc:creator>
  <cp:lastModifiedBy>Людмила</cp:lastModifiedBy>
  <cp:revision>45</cp:revision>
  <dcterms:created xsi:type="dcterms:W3CDTF">2020-03-24T09:38:40Z</dcterms:created>
  <dcterms:modified xsi:type="dcterms:W3CDTF">2020-03-25T12:19:00Z</dcterms:modified>
</cp:coreProperties>
</file>