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19"/>
  </p:notesMasterIdLst>
  <p:sldIdLst>
    <p:sldId id="285" r:id="rId2"/>
    <p:sldId id="344" r:id="rId3"/>
    <p:sldId id="385" r:id="rId4"/>
    <p:sldId id="353" r:id="rId5"/>
    <p:sldId id="382" r:id="rId6"/>
    <p:sldId id="391" r:id="rId7"/>
    <p:sldId id="384" r:id="rId8"/>
    <p:sldId id="286" r:id="rId9"/>
    <p:sldId id="386" r:id="rId10"/>
    <p:sldId id="387" r:id="rId11"/>
    <p:sldId id="337" r:id="rId12"/>
    <p:sldId id="288" r:id="rId13"/>
    <p:sldId id="388" r:id="rId14"/>
    <p:sldId id="282" r:id="rId15"/>
    <p:sldId id="389" r:id="rId16"/>
    <p:sldId id="272" r:id="rId17"/>
    <p:sldId id="390" r:id="rId1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95D27B-9D89-4645-99F3-605E6BEBE12E}">
          <p14:sldIdLst>
            <p14:sldId id="285"/>
            <p14:sldId id="344"/>
            <p14:sldId id="385"/>
            <p14:sldId id="353"/>
            <p14:sldId id="382"/>
            <p14:sldId id="391"/>
            <p14:sldId id="384"/>
            <p14:sldId id="286"/>
            <p14:sldId id="386"/>
            <p14:sldId id="387"/>
            <p14:sldId id="337"/>
            <p14:sldId id="288"/>
            <p14:sldId id="388"/>
            <p14:sldId id="282"/>
            <p14:sldId id="389"/>
            <p14:sldId id="272"/>
            <p14:sldId id="390"/>
          </p14:sldIdLst>
        </p14:section>
        <p14:section name="Раздел без заголовка" id="{9937D633-C2B1-410D-A86D-F0A61E90FA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00504E"/>
    <a:srgbClr val="008D8A"/>
    <a:srgbClr val="006666"/>
    <a:srgbClr val="339966"/>
    <a:srgbClr val="009999"/>
    <a:srgbClr val="00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989BA-38F9-4EB4-BF7B-CA4678A2B92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278FE-890A-430D-B696-CB40788017B0}">
      <dgm:prSet phldrT="[Текст]"/>
      <dgm:spPr>
        <a:solidFill>
          <a:srgbClr val="0070C0"/>
        </a:solidFill>
        <a:ln w="66675">
          <a:noFill/>
        </a:ln>
      </dgm:spPr>
      <dgm:t>
        <a:bodyPr/>
        <a:lstStyle/>
        <a:p>
          <a:r>
            <a:rPr lang="ru-RU" b="1" dirty="0"/>
            <a:t>Средняя школа «Провинциальный колледж»</a:t>
          </a:r>
        </a:p>
      </dgm:t>
    </dgm:pt>
    <dgm:pt modelId="{35CD2E4D-45A0-4B0B-A2ED-92EF6DE0047A}" type="parTrans" cxnId="{9C9C7B62-8BDC-4ECF-919C-4CB76807F453}">
      <dgm:prSet/>
      <dgm:spPr/>
      <dgm:t>
        <a:bodyPr/>
        <a:lstStyle/>
        <a:p>
          <a:endParaRPr lang="ru-RU"/>
        </a:p>
      </dgm:t>
    </dgm:pt>
    <dgm:pt modelId="{18E88CB6-EDD9-47B6-9537-0F0B49B05EDA}" type="sibTrans" cxnId="{9C9C7B62-8BDC-4ECF-919C-4CB76807F453}">
      <dgm:prSet/>
      <dgm:spPr/>
      <dgm:t>
        <a:bodyPr/>
        <a:lstStyle/>
        <a:p>
          <a:endParaRPr lang="ru-RU"/>
        </a:p>
      </dgm:t>
    </dgm:pt>
    <dgm:pt modelId="{8FE65FBA-2F6E-4EE4-AE8B-5C249A1F7EF7}">
      <dgm:prSet phldrT="[Текст]"/>
      <dgm:spPr>
        <a:solidFill>
          <a:srgbClr val="0070C0"/>
        </a:solidFill>
        <a:ln w="34925">
          <a:noFill/>
        </a:ln>
      </dgm:spPr>
      <dgm:t>
        <a:bodyPr/>
        <a:lstStyle/>
        <a:p>
          <a:r>
            <a:rPr lang="ru-RU" b="1" dirty="0"/>
            <a:t>Старшая профильная школа</a:t>
          </a:r>
        </a:p>
      </dgm:t>
    </dgm:pt>
    <dgm:pt modelId="{2353500E-0585-4D45-AEA4-C926C571E5CD}" type="parTrans" cxnId="{D8BEFD9C-CCA2-4A26-943A-C5D624599B49}">
      <dgm:prSet/>
      <dgm:spPr/>
      <dgm:t>
        <a:bodyPr/>
        <a:lstStyle/>
        <a:p>
          <a:endParaRPr lang="ru-RU"/>
        </a:p>
      </dgm:t>
    </dgm:pt>
    <dgm:pt modelId="{C18A1E89-C4C7-4B92-97FA-6C95786072DF}" type="sibTrans" cxnId="{D8BEFD9C-CCA2-4A26-943A-C5D624599B49}">
      <dgm:prSet/>
      <dgm:spPr/>
      <dgm:t>
        <a:bodyPr/>
        <a:lstStyle/>
        <a:p>
          <a:endParaRPr lang="ru-RU"/>
        </a:p>
      </dgm:t>
    </dgm:pt>
    <dgm:pt modelId="{DAF83DBC-5103-48CA-8718-0619FD5ED4B6}">
      <dgm:prSet phldrT="[Текст]"/>
      <dgm:spPr>
        <a:solidFill>
          <a:srgbClr val="0070C0"/>
        </a:solidFill>
        <a:ln w="34925">
          <a:noFill/>
        </a:ln>
      </dgm:spPr>
      <dgm:t>
        <a:bodyPr/>
        <a:lstStyle/>
        <a:p>
          <a:r>
            <a:rPr lang="ru-RU" b="1" dirty="0"/>
            <a:t>Центр дополнительного образования детей «Открытие»</a:t>
          </a:r>
        </a:p>
      </dgm:t>
    </dgm:pt>
    <dgm:pt modelId="{EA304A96-4ADC-4412-B268-B35B03E2D363}" type="parTrans" cxnId="{9BE00F8C-C575-4D5C-8769-13FB5D482567}">
      <dgm:prSet/>
      <dgm:spPr/>
      <dgm:t>
        <a:bodyPr/>
        <a:lstStyle/>
        <a:p>
          <a:endParaRPr lang="ru-RU"/>
        </a:p>
      </dgm:t>
    </dgm:pt>
    <dgm:pt modelId="{1A8F860D-308E-4292-B558-A46D01E655DA}" type="sibTrans" cxnId="{9BE00F8C-C575-4D5C-8769-13FB5D482567}">
      <dgm:prSet/>
      <dgm:spPr/>
      <dgm:t>
        <a:bodyPr/>
        <a:lstStyle/>
        <a:p>
          <a:endParaRPr lang="ru-RU"/>
        </a:p>
      </dgm:t>
    </dgm:pt>
    <dgm:pt modelId="{A240EACB-274C-4044-A4E0-A2D1F6C407B2}">
      <dgm:prSet phldrT="[Текст]"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err="1"/>
            <a:t>Образова</a:t>
          </a:r>
          <a:r>
            <a:rPr lang="ru-RU" sz="1600" b="1" dirty="0"/>
            <a:t>-</a:t>
          </a:r>
        </a:p>
        <a:p>
          <a:pPr>
            <a:spcAft>
              <a:spcPts val="0"/>
            </a:spcAft>
          </a:pPr>
          <a:r>
            <a:rPr lang="ru-RU" sz="1600" b="1" dirty="0"/>
            <a:t>тельный лагерь для старше-</a:t>
          </a:r>
        </a:p>
        <a:p>
          <a:pPr>
            <a:spcAft>
              <a:spcPts val="0"/>
            </a:spcAft>
          </a:pPr>
          <a:r>
            <a:rPr lang="ru-RU" sz="1600" b="1" dirty="0" err="1"/>
            <a:t>классников</a:t>
          </a:r>
          <a:endParaRPr lang="ru-RU" sz="1600" b="1" dirty="0"/>
        </a:p>
      </dgm:t>
    </dgm:pt>
    <dgm:pt modelId="{7D991440-3D30-437E-B99F-F1B7B0710DCB}" type="parTrans" cxnId="{8DDD5B68-2A19-4FB9-A570-611873CA256C}">
      <dgm:prSet/>
      <dgm:spPr/>
      <dgm:t>
        <a:bodyPr/>
        <a:lstStyle/>
        <a:p>
          <a:endParaRPr lang="ru-RU"/>
        </a:p>
      </dgm:t>
    </dgm:pt>
    <dgm:pt modelId="{0188A907-92E4-42E6-BAB1-650701CFB80A}" type="sibTrans" cxnId="{8DDD5B68-2A19-4FB9-A570-611873CA256C}">
      <dgm:prSet/>
      <dgm:spPr/>
      <dgm:t>
        <a:bodyPr/>
        <a:lstStyle/>
        <a:p>
          <a:endParaRPr lang="ru-RU"/>
        </a:p>
      </dgm:t>
    </dgm:pt>
    <dgm:pt modelId="{353B9A8A-99B9-4A74-B0CA-9888347DD02D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/>
            <a:t>Профильные </a:t>
          </a:r>
        </a:p>
        <a:p>
          <a:pPr algn="ctr">
            <a:spcAft>
              <a:spcPts val="0"/>
            </a:spcAft>
          </a:pPr>
          <a:r>
            <a:rPr lang="ru-RU" sz="1800" b="1" dirty="0"/>
            <a:t>классы</a:t>
          </a:r>
        </a:p>
      </dgm:t>
    </dgm:pt>
    <dgm:pt modelId="{9C14B770-84B4-4629-9959-9807FB32F383}" type="parTrans" cxnId="{5CF4AAEE-6C32-4144-9A64-4826B88B5288}">
      <dgm:prSet/>
      <dgm:spPr/>
      <dgm:t>
        <a:bodyPr/>
        <a:lstStyle/>
        <a:p>
          <a:endParaRPr lang="ru-RU"/>
        </a:p>
      </dgm:t>
    </dgm:pt>
    <dgm:pt modelId="{2A51CF8D-8ADD-471E-AC05-C39F5AB1E463}" type="sibTrans" cxnId="{5CF4AAEE-6C32-4144-9A64-4826B88B5288}">
      <dgm:prSet/>
      <dgm:spPr/>
      <dgm:t>
        <a:bodyPr/>
        <a:lstStyle/>
        <a:p>
          <a:endParaRPr lang="ru-RU"/>
        </a:p>
      </dgm:t>
    </dgm:pt>
    <dgm:pt modelId="{F42D1507-71FC-4B6F-95C5-546621C1046F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/>
            <a:t>Научная </a:t>
          </a:r>
          <a:r>
            <a:rPr lang="ru-RU" sz="1600" b="1" dirty="0" err="1"/>
            <a:t>конферен</a:t>
          </a:r>
          <a:r>
            <a:rPr lang="ru-RU" sz="1600" b="1" dirty="0"/>
            <a:t>-</a:t>
          </a:r>
        </a:p>
        <a:p>
          <a:pPr>
            <a:spcAft>
              <a:spcPts val="0"/>
            </a:spcAft>
          </a:pPr>
          <a:r>
            <a:rPr lang="ru-RU" sz="1600" b="1" dirty="0" err="1"/>
            <a:t>ция</a:t>
          </a:r>
          <a:r>
            <a:rPr lang="ru-RU" sz="1600" b="1" dirty="0"/>
            <a:t> </a:t>
          </a:r>
          <a:r>
            <a:rPr lang="ru-RU" sz="1400" b="1" dirty="0"/>
            <a:t>«Открытие»</a:t>
          </a:r>
        </a:p>
      </dgm:t>
    </dgm:pt>
    <dgm:pt modelId="{087E57FC-AE2A-4E32-882D-435ABCE993FC}" type="parTrans" cxnId="{521FB066-6D98-4577-BFBA-0E351EBA4D42}">
      <dgm:prSet/>
      <dgm:spPr/>
      <dgm:t>
        <a:bodyPr/>
        <a:lstStyle/>
        <a:p>
          <a:endParaRPr lang="ru-RU"/>
        </a:p>
      </dgm:t>
    </dgm:pt>
    <dgm:pt modelId="{AF0149B6-7F0E-4A37-9E6C-3592CB57CBBC}" type="sibTrans" cxnId="{521FB066-6D98-4577-BFBA-0E351EBA4D42}">
      <dgm:prSet/>
      <dgm:spPr/>
      <dgm:t>
        <a:bodyPr/>
        <a:lstStyle/>
        <a:p>
          <a:endParaRPr lang="ru-RU"/>
        </a:p>
      </dgm:t>
    </dgm:pt>
    <dgm:pt modelId="{53B9DA48-08EF-4065-84B1-C9143352E841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/>
            <a:t>Система предмет-</a:t>
          </a:r>
        </a:p>
        <a:p>
          <a:pPr>
            <a:spcAft>
              <a:spcPts val="0"/>
            </a:spcAft>
          </a:pPr>
          <a:r>
            <a:rPr lang="ru-RU" sz="1600" b="1" dirty="0" err="1"/>
            <a:t>ных</a:t>
          </a:r>
          <a:r>
            <a:rPr lang="ru-RU" sz="1600" b="1" dirty="0"/>
            <a:t> </a:t>
          </a:r>
          <a:r>
            <a:rPr lang="ru-RU" sz="1400" b="1" dirty="0"/>
            <a:t>семинаров</a:t>
          </a:r>
        </a:p>
      </dgm:t>
    </dgm:pt>
    <dgm:pt modelId="{6B8F8675-D796-45D7-B3F5-776F87F0A794}" type="parTrans" cxnId="{6B2F9BBE-E9BF-4AF9-AB10-BD53247B48AD}">
      <dgm:prSet/>
      <dgm:spPr/>
      <dgm:t>
        <a:bodyPr/>
        <a:lstStyle/>
        <a:p>
          <a:endParaRPr lang="ru-RU"/>
        </a:p>
      </dgm:t>
    </dgm:pt>
    <dgm:pt modelId="{5BD5CDC7-6856-4D6A-9EB4-0AD411640B0E}" type="sibTrans" cxnId="{6B2F9BBE-E9BF-4AF9-AB10-BD53247B48AD}">
      <dgm:prSet/>
      <dgm:spPr/>
      <dgm:t>
        <a:bodyPr/>
        <a:lstStyle/>
        <a:p>
          <a:endParaRPr lang="ru-RU"/>
        </a:p>
      </dgm:t>
    </dgm:pt>
    <dgm:pt modelId="{1966CA2B-7938-4940-AE1C-EDC31AB05F3A}" type="pres">
      <dgm:prSet presAssocID="{A81989BA-38F9-4EB4-BF7B-CA4678A2B9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1271FD-2151-4A49-A6B5-0C0F00EADBB4}" type="pres">
      <dgm:prSet presAssocID="{A3B278FE-890A-430D-B696-CB40788017B0}" presName="vertOne" presStyleCnt="0"/>
      <dgm:spPr/>
    </dgm:pt>
    <dgm:pt modelId="{FDC149A4-E954-4BF5-BB2C-74A0523996A7}" type="pres">
      <dgm:prSet presAssocID="{A3B278FE-890A-430D-B696-CB40788017B0}" presName="txOne" presStyleLbl="node0" presStyleIdx="0" presStyleCnt="1" custScaleY="36460" custLinFactNeighborX="-68" custLinFactNeighborY="-9214">
        <dgm:presLayoutVars>
          <dgm:chPref val="3"/>
        </dgm:presLayoutVars>
      </dgm:prSet>
      <dgm:spPr>
        <a:prstGeom prst="bevel">
          <a:avLst/>
        </a:prstGeom>
      </dgm:spPr>
    </dgm:pt>
    <dgm:pt modelId="{0CF6E28C-64F2-4B23-BCEA-B09A45004248}" type="pres">
      <dgm:prSet presAssocID="{A3B278FE-890A-430D-B696-CB40788017B0}" presName="parTransOne" presStyleCnt="0"/>
      <dgm:spPr/>
    </dgm:pt>
    <dgm:pt modelId="{963FC485-56F1-4F6D-B091-8F66F9C3B15F}" type="pres">
      <dgm:prSet presAssocID="{A3B278FE-890A-430D-B696-CB40788017B0}" presName="horzOne" presStyleCnt="0"/>
      <dgm:spPr/>
    </dgm:pt>
    <dgm:pt modelId="{66E4BA0E-B603-49BF-8B14-834180A5105D}" type="pres">
      <dgm:prSet presAssocID="{8FE65FBA-2F6E-4EE4-AE8B-5C249A1F7EF7}" presName="vertTwo" presStyleCnt="0"/>
      <dgm:spPr/>
    </dgm:pt>
    <dgm:pt modelId="{50A53CD5-FF4E-4161-B783-C73C17EA330C}" type="pres">
      <dgm:prSet presAssocID="{8FE65FBA-2F6E-4EE4-AE8B-5C249A1F7EF7}" presName="txTwo" presStyleLbl="node2" presStyleIdx="0" presStyleCnt="2" custScaleX="69120" custScaleY="56583" custLinFactNeighborX="-11960" custLinFactNeighborY="-22797">
        <dgm:presLayoutVars>
          <dgm:chPref val="3"/>
        </dgm:presLayoutVars>
      </dgm:prSet>
      <dgm:spPr>
        <a:prstGeom prst="bevel">
          <a:avLst/>
        </a:prstGeom>
      </dgm:spPr>
    </dgm:pt>
    <dgm:pt modelId="{35E8CA2F-3626-48F5-A92A-0188F532A03D}" type="pres">
      <dgm:prSet presAssocID="{8FE65FBA-2F6E-4EE4-AE8B-5C249A1F7EF7}" presName="parTransTwo" presStyleCnt="0"/>
      <dgm:spPr/>
    </dgm:pt>
    <dgm:pt modelId="{87970595-9877-4EEC-B4D3-BC77E3165CD4}" type="pres">
      <dgm:prSet presAssocID="{8FE65FBA-2F6E-4EE4-AE8B-5C249A1F7EF7}" presName="horzTwo" presStyleCnt="0"/>
      <dgm:spPr/>
    </dgm:pt>
    <dgm:pt modelId="{325285BF-FACF-499A-AC54-018FCB4321DF}" type="pres">
      <dgm:prSet presAssocID="{353B9A8A-99B9-4A74-B0CA-9888347DD02D}" presName="vertThree" presStyleCnt="0"/>
      <dgm:spPr/>
    </dgm:pt>
    <dgm:pt modelId="{7EE5D328-06FE-4D1C-8ED7-24B405E8E688}" type="pres">
      <dgm:prSet presAssocID="{353B9A8A-99B9-4A74-B0CA-9888347DD02D}" presName="txThree" presStyleLbl="node3" presStyleIdx="0" presStyleCnt="4" custScaleX="280316" custScaleY="63513" custLinFactNeighborX="16131" custLinFactNeighborY="-7096">
        <dgm:presLayoutVars>
          <dgm:chPref val="3"/>
        </dgm:presLayoutVars>
      </dgm:prSet>
      <dgm:spPr/>
    </dgm:pt>
    <dgm:pt modelId="{DFA4FAC5-D2E0-48F9-85AA-3EC644BCFF7C}" type="pres">
      <dgm:prSet presAssocID="{353B9A8A-99B9-4A74-B0CA-9888347DD02D}" presName="horzThree" presStyleCnt="0"/>
      <dgm:spPr/>
    </dgm:pt>
    <dgm:pt modelId="{5FD3BA4F-8063-42B3-8E47-60212BA9995E}" type="pres">
      <dgm:prSet presAssocID="{2A51CF8D-8ADD-471E-AC05-C39F5AB1E463}" presName="sibSpaceThree" presStyleCnt="0"/>
      <dgm:spPr/>
    </dgm:pt>
    <dgm:pt modelId="{46D8FD15-07B6-4E54-B07C-5C0DD9ECB72D}" type="pres">
      <dgm:prSet presAssocID="{53B9DA48-08EF-4065-84B1-C9143352E841}" presName="vertThree" presStyleCnt="0"/>
      <dgm:spPr/>
    </dgm:pt>
    <dgm:pt modelId="{DC51B9AD-75F7-4095-BC68-6E115F737FBE}" type="pres">
      <dgm:prSet presAssocID="{53B9DA48-08EF-4065-84B1-C9143352E841}" presName="txThree" presStyleLbl="node3" presStyleIdx="1" presStyleCnt="4" custScaleX="131743" custScaleY="51475" custLinFactNeighborX="37570" custLinFactNeighborY="-5298">
        <dgm:presLayoutVars>
          <dgm:chPref val="3"/>
        </dgm:presLayoutVars>
      </dgm:prSet>
      <dgm:spPr/>
    </dgm:pt>
    <dgm:pt modelId="{6A1897E9-D353-47A3-B3F4-FED15643FED4}" type="pres">
      <dgm:prSet presAssocID="{53B9DA48-08EF-4065-84B1-C9143352E841}" presName="horzThree" presStyleCnt="0"/>
      <dgm:spPr/>
    </dgm:pt>
    <dgm:pt modelId="{DE3E8E41-3712-4F8F-A4BF-BEB3B96F4B67}" type="pres">
      <dgm:prSet presAssocID="{C18A1E89-C4C7-4B92-97FA-6C95786072DF}" presName="sibSpaceTwo" presStyleCnt="0"/>
      <dgm:spPr/>
    </dgm:pt>
    <dgm:pt modelId="{C87B0196-1BC3-43E2-B0DA-8B7B23816A7C}" type="pres">
      <dgm:prSet presAssocID="{DAF83DBC-5103-48CA-8718-0619FD5ED4B6}" presName="vertTwo" presStyleCnt="0"/>
      <dgm:spPr/>
    </dgm:pt>
    <dgm:pt modelId="{F6D8F656-6948-4F0C-8A60-6B5D6286F73C}" type="pres">
      <dgm:prSet presAssocID="{DAF83DBC-5103-48CA-8718-0619FD5ED4B6}" presName="txTwo" presStyleLbl="node2" presStyleIdx="1" presStyleCnt="2" custScaleX="116533" custScaleY="56583" custLinFactNeighborX="-18214" custLinFactNeighborY="-22797">
        <dgm:presLayoutVars>
          <dgm:chPref val="3"/>
        </dgm:presLayoutVars>
      </dgm:prSet>
      <dgm:spPr>
        <a:prstGeom prst="bevel">
          <a:avLst/>
        </a:prstGeom>
      </dgm:spPr>
    </dgm:pt>
    <dgm:pt modelId="{919ECCE1-AA16-4DDA-8EB5-B7D9A6EAA970}" type="pres">
      <dgm:prSet presAssocID="{DAF83DBC-5103-48CA-8718-0619FD5ED4B6}" presName="parTransTwo" presStyleCnt="0"/>
      <dgm:spPr/>
    </dgm:pt>
    <dgm:pt modelId="{EABE9A5A-9D84-4477-BDAB-04755D1225F4}" type="pres">
      <dgm:prSet presAssocID="{DAF83DBC-5103-48CA-8718-0619FD5ED4B6}" presName="horzTwo" presStyleCnt="0"/>
      <dgm:spPr/>
    </dgm:pt>
    <dgm:pt modelId="{74E8A299-33BB-42CF-8831-2A77D1E82328}" type="pres">
      <dgm:prSet presAssocID="{F42D1507-71FC-4B6F-95C5-546621C1046F}" presName="vertThree" presStyleCnt="0"/>
      <dgm:spPr/>
    </dgm:pt>
    <dgm:pt modelId="{6F1FAB11-2F33-4574-95D0-6094821F5E9A}" type="pres">
      <dgm:prSet presAssocID="{F42D1507-71FC-4B6F-95C5-546621C1046F}" presName="txThree" presStyleLbl="node3" presStyleIdx="2" presStyleCnt="4" custScaleX="142397" custScaleY="51475" custLinFactNeighborX="14372" custLinFactNeighborY="-5298">
        <dgm:presLayoutVars>
          <dgm:chPref val="3"/>
        </dgm:presLayoutVars>
      </dgm:prSet>
      <dgm:spPr/>
    </dgm:pt>
    <dgm:pt modelId="{70CEA72B-D336-4CB1-9176-2D054B0BA2A6}" type="pres">
      <dgm:prSet presAssocID="{F42D1507-71FC-4B6F-95C5-546621C1046F}" presName="horzThree" presStyleCnt="0"/>
      <dgm:spPr/>
    </dgm:pt>
    <dgm:pt modelId="{147F664D-08B5-466B-BC37-E3B87773DF00}" type="pres">
      <dgm:prSet presAssocID="{AF0149B6-7F0E-4A37-9E6C-3592CB57CBBC}" presName="sibSpaceThree" presStyleCnt="0"/>
      <dgm:spPr/>
    </dgm:pt>
    <dgm:pt modelId="{22C7309A-F72D-4980-A31D-7664E78A77E7}" type="pres">
      <dgm:prSet presAssocID="{A240EACB-274C-4044-A4E0-A2D1F6C407B2}" presName="vertThree" presStyleCnt="0"/>
      <dgm:spPr/>
    </dgm:pt>
    <dgm:pt modelId="{1AA7B1E7-CDEF-403B-9418-B04881BD0F30}" type="pres">
      <dgm:prSet presAssocID="{A240EACB-274C-4044-A4E0-A2D1F6C407B2}" presName="txThree" presStyleLbl="node3" presStyleIdx="3" presStyleCnt="4" custScaleX="151328" custScaleY="51475" custLinFactNeighborX="12771" custLinFactNeighborY="-5298">
        <dgm:presLayoutVars>
          <dgm:chPref val="3"/>
        </dgm:presLayoutVars>
      </dgm:prSet>
      <dgm:spPr/>
    </dgm:pt>
    <dgm:pt modelId="{2D9561B4-0522-4BB4-A357-7B8EE2D7BEF1}" type="pres">
      <dgm:prSet presAssocID="{A240EACB-274C-4044-A4E0-A2D1F6C407B2}" presName="horzThree" presStyleCnt="0"/>
      <dgm:spPr/>
    </dgm:pt>
  </dgm:ptLst>
  <dgm:cxnLst>
    <dgm:cxn modelId="{9C9C7B62-8BDC-4ECF-919C-4CB76807F453}" srcId="{A81989BA-38F9-4EB4-BF7B-CA4678A2B924}" destId="{A3B278FE-890A-430D-B696-CB40788017B0}" srcOrd="0" destOrd="0" parTransId="{35CD2E4D-45A0-4B0B-A2ED-92EF6DE0047A}" sibTransId="{18E88CB6-EDD9-47B6-9537-0F0B49B05EDA}"/>
    <dgm:cxn modelId="{521FB066-6D98-4577-BFBA-0E351EBA4D42}" srcId="{DAF83DBC-5103-48CA-8718-0619FD5ED4B6}" destId="{F42D1507-71FC-4B6F-95C5-546621C1046F}" srcOrd="0" destOrd="0" parTransId="{087E57FC-AE2A-4E32-882D-435ABCE993FC}" sibTransId="{AF0149B6-7F0E-4A37-9E6C-3592CB57CBBC}"/>
    <dgm:cxn modelId="{8DDD5B68-2A19-4FB9-A570-611873CA256C}" srcId="{DAF83DBC-5103-48CA-8718-0619FD5ED4B6}" destId="{A240EACB-274C-4044-A4E0-A2D1F6C407B2}" srcOrd="1" destOrd="0" parTransId="{7D991440-3D30-437E-B99F-F1B7B0710DCB}" sibTransId="{0188A907-92E4-42E6-BAB1-650701CFB80A}"/>
    <dgm:cxn modelId="{7A0B5F56-0033-438B-909D-0D2F667D00DB}" type="presOf" srcId="{A81989BA-38F9-4EB4-BF7B-CA4678A2B924}" destId="{1966CA2B-7938-4940-AE1C-EDC31AB05F3A}" srcOrd="0" destOrd="0" presId="urn:microsoft.com/office/officeart/2005/8/layout/hierarchy4"/>
    <dgm:cxn modelId="{B53BE77D-24A6-4F33-8A27-BA3817FFA427}" type="presOf" srcId="{F42D1507-71FC-4B6F-95C5-546621C1046F}" destId="{6F1FAB11-2F33-4574-95D0-6094821F5E9A}" srcOrd="0" destOrd="0" presId="urn:microsoft.com/office/officeart/2005/8/layout/hierarchy4"/>
    <dgm:cxn modelId="{9BE00F8C-C575-4D5C-8769-13FB5D482567}" srcId="{A3B278FE-890A-430D-B696-CB40788017B0}" destId="{DAF83DBC-5103-48CA-8718-0619FD5ED4B6}" srcOrd="1" destOrd="0" parTransId="{EA304A96-4ADC-4412-B268-B35B03E2D363}" sibTransId="{1A8F860D-308E-4292-B558-A46D01E655DA}"/>
    <dgm:cxn modelId="{D8BEFD9C-CCA2-4A26-943A-C5D624599B49}" srcId="{A3B278FE-890A-430D-B696-CB40788017B0}" destId="{8FE65FBA-2F6E-4EE4-AE8B-5C249A1F7EF7}" srcOrd="0" destOrd="0" parTransId="{2353500E-0585-4D45-AEA4-C926C571E5CD}" sibTransId="{C18A1E89-C4C7-4B92-97FA-6C95786072DF}"/>
    <dgm:cxn modelId="{550A3CB8-B8CB-49C2-AF2A-4E03EC9BEFE0}" type="presOf" srcId="{8FE65FBA-2F6E-4EE4-AE8B-5C249A1F7EF7}" destId="{50A53CD5-FF4E-4161-B783-C73C17EA330C}" srcOrd="0" destOrd="0" presId="urn:microsoft.com/office/officeart/2005/8/layout/hierarchy4"/>
    <dgm:cxn modelId="{6B2F9BBE-E9BF-4AF9-AB10-BD53247B48AD}" srcId="{8FE65FBA-2F6E-4EE4-AE8B-5C249A1F7EF7}" destId="{53B9DA48-08EF-4065-84B1-C9143352E841}" srcOrd="1" destOrd="0" parTransId="{6B8F8675-D796-45D7-B3F5-776F87F0A794}" sibTransId="{5BD5CDC7-6856-4D6A-9EB4-0AD411640B0E}"/>
    <dgm:cxn modelId="{A3FCEEC9-C4B8-4890-B8FC-2A8D178A9AA4}" type="presOf" srcId="{353B9A8A-99B9-4A74-B0CA-9888347DD02D}" destId="{7EE5D328-06FE-4D1C-8ED7-24B405E8E688}" srcOrd="0" destOrd="0" presId="urn:microsoft.com/office/officeart/2005/8/layout/hierarchy4"/>
    <dgm:cxn modelId="{37F656CB-D0E1-451F-B1E6-379C57CAEE3E}" type="presOf" srcId="{53B9DA48-08EF-4065-84B1-C9143352E841}" destId="{DC51B9AD-75F7-4095-BC68-6E115F737FBE}" srcOrd="0" destOrd="0" presId="urn:microsoft.com/office/officeart/2005/8/layout/hierarchy4"/>
    <dgm:cxn modelId="{7E95A6CE-CB1D-4F93-B4F6-3C144EAAAD25}" type="presOf" srcId="{DAF83DBC-5103-48CA-8718-0619FD5ED4B6}" destId="{F6D8F656-6948-4F0C-8A60-6B5D6286F73C}" srcOrd="0" destOrd="0" presId="urn:microsoft.com/office/officeart/2005/8/layout/hierarchy4"/>
    <dgm:cxn modelId="{809584D3-28F0-40F8-A5BF-058DD3112D84}" type="presOf" srcId="{A240EACB-274C-4044-A4E0-A2D1F6C407B2}" destId="{1AA7B1E7-CDEF-403B-9418-B04881BD0F30}" srcOrd="0" destOrd="0" presId="urn:microsoft.com/office/officeart/2005/8/layout/hierarchy4"/>
    <dgm:cxn modelId="{5CF4AAEE-6C32-4144-9A64-4826B88B5288}" srcId="{8FE65FBA-2F6E-4EE4-AE8B-5C249A1F7EF7}" destId="{353B9A8A-99B9-4A74-B0CA-9888347DD02D}" srcOrd="0" destOrd="0" parTransId="{9C14B770-84B4-4629-9959-9807FB32F383}" sibTransId="{2A51CF8D-8ADD-471E-AC05-C39F5AB1E463}"/>
    <dgm:cxn modelId="{496E9EFE-6221-41BD-9F92-D3F059339EC3}" type="presOf" srcId="{A3B278FE-890A-430D-B696-CB40788017B0}" destId="{FDC149A4-E954-4BF5-BB2C-74A0523996A7}" srcOrd="0" destOrd="0" presId="urn:microsoft.com/office/officeart/2005/8/layout/hierarchy4"/>
    <dgm:cxn modelId="{2F71AF93-5344-41F1-9C11-06BE2B74EFCC}" type="presParOf" srcId="{1966CA2B-7938-4940-AE1C-EDC31AB05F3A}" destId="{801271FD-2151-4A49-A6B5-0C0F00EADBB4}" srcOrd="0" destOrd="0" presId="urn:microsoft.com/office/officeart/2005/8/layout/hierarchy4"/>
    <dgm:cxn modelId="{F07CE857-241C-44FD-8D2A-7FA9033E4D5C}" type="presParOf" srcId="{801271FD-2151-4A49-A6B5-0C0F00EADBB4}" destId="{FDC149A4-E954-4BF5-BB2C-74A0523996A7}" srcOrd="0" destOrd="0" presId="urn:microsoft.com/office/officeart/2005/8/layout/hierarchy4"/>
    <dgm:cxn modelId="{7634D2B9-349F-481D-A59A-6E367EDB2446}" type="presParOf" srcId="{801271FD-2151-4A49-A6B5-0C0F00EADBB4}" destId="{0CF6E28C-64F2-4B23-BCEA-B09A45004248}" srcOrd="1" destOrd="0" presId="urn:microsoft.com/office/officeart/2005/8/layout/hierarchy4"/>
    <dgm:cxn modelId="{870ECF61-17C5-4D09-AFC3-1B996A5A2548}" type="presParOf" srcId="{801271FD-2151-4A49-A6B5-0C0F00EADBB4}" destId="{963FC485-56F1-4F6D-B091-8F66F9C3B15F}" srcOrd="2" destOrd="0" presId="urn:microsoft.com/office/officeart/2005/8/layout/hierarchy4"/>
    <dgm:cxn modelId="{656F40DF-ECC0-49A0-90C7-58D45BA32F54}" type="presParOf" srcId="{963FC485-56F1-4F6D-B091-8F66F9C3B15F}" destId="{66E4BA0E-B603-49BF-8B14-834180A5105D}" srcOrd="0" destOrd="0" presId="urn:microsoft.com/office/officeart/2005/8/layout/hierarchy4"/>
    <dgm:cxn modelId="{FEBC79C7-E4CF-4FD9-9CE1-72DA76A72278}" type="presParOf" srcId="{66E4BA0E-B603-49BF-8B14-834180A5105D}" destId="{50A53CD5-FF4E-4161-B783-C73C17EA330C}" srcOrd="0" destOrd="0" presId="urn:microsoft.com/office/officeart/2005/8/layout/hierarchy4"/>
    <dgm:cxn modelId="{4B40926B-50CF-45F4-89A5-160FC19F56AC}" type="presParOf" srcId="{66E4BA0E-B603-49BF-8B14-834180A5105D}" destId="{35E8CA2F-3626-48F5-A92A-0188F532A03D}" srcOrd="1" destOrd="0" presId="urn:microsoft.com/office/officeart/2005/8/layout/hierarchy4"/>
    <dgm:cxn modelId="{7C2E9238-A03B-4B09-B4A9-5A8D7234F4C5}" type="presParOf" srcId="{66E4BA0E-B603-49BF-8B14-834180A5105D}" destId="{87970595-9877-4EEC-B4D3-BC77E3165CD4}" srcOrd="2" destOrd="0" presId="urn:microsoft.com/office/officeart/2005/8/layout/hierarchy4"/>
    <dgm:cxn modelId="{B5038009-D8FA-496B-A839-31C5D45D5729}" type="presParOf" srcId="{87970595-9877-4EEC-B4D3-BC77E3165CD4}" destId="{325285BF-FACF-499A-AC54-018FCB4321DF}" srcOrd="0" destOrd="0" presId="urn:microsoft.com/office/officeart/2005/8/layout/hierarchy4"/>
    <dgm:cxn modelId="{EEC12DF8-0B8C-48C9-ADD3-515AF8B17342}" type="presParOf" srcId="{325285BF-FACF-499A-AC54-018FCB4321DF}" destId="{7EE5D328-06FE-4D1C-8ED7-24B405E8E688}" srcOrd="0" destOrd="0" presId="urn:microsoft.com/office/officeart/2005/8/layout/hierarchy4"/>
    <dgm:cxn modelId="{1E1EF75E-0CD6-4DC9-92E8-56F0BA22B140}" type="presParOf" srcId="{325285BF-FACF-499A-AC54-018FCB4321DF}" destId="{DFA4FAC5-D2E0-48F9-85AA-3EC644BCFF7C}" srcOrd="1" destOrd="0" presId="urn:microsoft.com/office/officeart/2005/8/layout/hierarchy4"/>
    <dgm:cxn modelId="{C29D564B-7207-47E1-9389-4811255CA9D9}" type="presParOf" srcId="{87970595-9877-4EEC-B4D3-BC77E3165CD4}" destId="{5FD3BA4F-8063-42B3-8E47-60212BA9995E}" srcOrd="1" destOrd="0" presId="urn:microsoft.com/office/officeart/2005/8/layout/hierarchy4"/>
    <dgm:cxn modelId="{330C01B5-554A-49D9-976A-65F8878F48F2}" type="presParOf" srcId="{87970595-9877-4EEC-B4D3-BC77E3165CD4}" destId="{46D8FD15-07B6-4E54-B07C-5C0DD9ECB72D}" srcOrd="2" destOrd="0" presId="urn:microsoft.com/office/officeart/2005/8/layout/hierarchy4"/>
    <dgm:cxn modelId="{67BE20AA-2EA9-48D0-8538-894E00DD8015}" type="presParOf" srcId="{46D8FD15-07B6-4E54-B07C-5C0DD9ECB72D}" destId="{DC51B9AD-75F7-4095-BC68-6E115F737FBE}" srcOrd="0" destOrd="0" presId="urn:microsoft.com/office/officeart/2005/8/layout/hierarchy4"/>
    <dgm:cxn modelId="{818B6408-3C65-43CF-A8F3-7D459F2E3F91}" type="presParOf" srcId="{46D8FD15-07B6-4E54-B07C-5C0DD9ECB72D}" destId="{6A1897E9-D353-47A3-B3F4-FED15643FED4}" srcOrd="1" destOrd="0" presId="urn:microsoft.com/office/officeart/2005/8/layout/hierarchy4"/>
    <dgm:cxn modelId="{CAD85F56-254C-4E66-A66C-D7C3D62655FD}" type="presParOf" srcId="{963FC485-56F1-4F6D-B091-8F66F9C3B15F}" destId="{DE3E8E41-3712-4F8F-A4BF-BEB3B96F4B67}" srcOrd="1" destOrd="0" presId="urn:microsoft.com/office/officeart/2005/8/layout/hierarchy4"/>
    <dgm:cxn modelId="{CC43BCF0-A108-4CB5-88BB-3CCB32427CCB}" type="presParOf" srcId="{963FC485-56F1-4F6D-B091-8F66F9C3B15F}" destId="{C87B0196-1BC3-43E2-B0DA-8B7B23816A7C}" srcOrd="2" destOrd="0" presId="urn:microsoft.com/office/officeart/2005/8/layout/hierarchy4"/>
    <dgm:cxn modelId="{EC08053C-6B81-4E99-9E80-A6FDE3B5CEFE}" type="presParOf" srcId="{C87B0196-1BC3-43E2-B0DA-8B7B23816A7C}" destId="{F6D8F656-6948-4F0C-8A60-6B5D6286F73C}" srcOrd="0" destOrd="0" presId="urn:microsoft.com/office/officeart/2005/8/layout/hierarchy4"/>
    <dgm:cxn modelId="{B67B9522-5B95-4683-A15A-6C0A186D9B51}" type="presParOf" srcId="{C87B0196-1BC3-43E2-B0DA-8B7B23816A7C}" destId="{919ECCE1-AA16-4DDA-8EB5-B7D9A6EAA970}" srcOrd="1" destOrd="0" presId="urn:microsoft.com/office/officeart/2005/8/layout/hierarchy4"/>
    <dgm:cxn modelId="{54D946EF-9CFB-4C78-8A76-D0BD821B568B}" type="presParOf" srcId="{C87B0196-1BC3-43E2-B0DA-8B7B23816A7C}" destId="{EABE9A5A-9D84-4477-BDAB-04755D1225F4}" srcOrd="2" destOrd="0" presId="urn:microsoft.com/office/officeart/2005/8/layout/hierarchy4"/>
    <dgm:cxn modelId="{8F97BB7B-20E2-4C1A-A0D0-68430C6F0F13}" type="presParOf" srcId="{EABE9A5A-9D84-4477-BDAB-04755D1225F4}" destId="{74E8A299-33BB-42CF-8831-2A77D1E82328}" srcOrd="0" destOrd="0" presId="urn:microsoft.com/office/officeart/2005/8/layout/hierarchy4"/>
    <dgm:cxn modelId="{62D7314C-686D-487B-B13E-A741E1C1EB6D}" type="presParOf" srcId="{74E8A299-33BB-42CF-8831-2A77D1E82328}" destId="{6F1FAB11-2F33-4574-95D0-6094821F5E9A}" srcOrd="0" destOrd="0" presId="urn:microsoft.com/office/officeart/2005/8/layout/hierarchy4"/>
    <dgm:cxn modelId="{6C098D73-D8D9-4CA9-B9BF-CFF81FC453FF}" type="presParOf" srcId="{74E8A299-33BB-42CF-8831-2A77D1E82328}" destId="{70CEA72B-D336-4CB1-9176-2D054B0BA2A6}" srcOrd="1" destOrd="0" presId="urn:microsoft.com/office/officeart/2005/8/layout/hierarchy4"/>
    <dgm:cxn modelId="{839B14C9-9089-4349-8F34-BA2581E23B61}" type="presParOf" srcId="{EABE9A5A-9D84-4477-BDAB-04755D1225F4}" destId="{147F664D-08B5-466B-BC37-E3B87773DF00}" srcOrd="1" destOrd="0" presId="urn:microsoft.com/office/officeart/2005/8/layout/hierarchy4"/>
    <dgm:cxn modelId="{DEE357C0-A23F-4BA4-8149-8B29BCC9AE9C}" type="presParOf" srcId="{EABE9A5A-9D84-4477-BDAB-04755D1225F4}" destId="{22C7309A-F72D-4980-A31D-7664E78A77E7}" srcOrd="2" destOrd="0" presId="urn:microsoft.com/office/officeart/2005/8/layout/hierarchy4"/>
    <dgm:cxn modelId="{08DC48C0-5ACE-457E-AF1E-CE6C670684C0}" type="presParOf" srcId="{22C7309A-F72D-4980-A31D-7664E78A77E7}" destId="{1AA7B1E7-CDEF-403B-9418-B04881BD0F30}" srcOrd="0" destOrd="0" presId="urn:microsoft.com/office/officeart/2005/8/layout/hierarchy4"/>
    <dgm:cxn modelId="{3486DCC4-008D-4131-8E6E-19EB4C2B6F49}" type="presParOf" srcId="{22C7309A-F72D-4980-A31D-7664E78A77E7}" destId="{2D9561B4-0522-4BB4-A357-7B8EE2D7BE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40F6D-2758-4D5D-94A7-76CEE5AD709E}" type="doc">
      <dgm:prSet loTypeId="urn:microsoft.com/office/officeart/2005/8/layout/vList3#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11CF8E-DC4A-475C-A3EA-C2BCCD181012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Русский язык – 1 час в неделю.</a:t>
          </a:r>
        </a:p>
      </dgm:t>
    </dgm:pt>
    <dgm:pt modelId="{04740E8C-713A-4650-8049-ABDB28DA9AD0}" type="parTrans" cxnId="{24981A7D-6A73-46B9-BA57-29495FD53DD4}">
      <dgm:prSet/>
      <dgm:spPr/>
      <dgm:t>
        <a:bodyPr/>
        <a:lstStyle/>
        <a:p>
          <a:endParaRPr lang="ru-RU"/>
        </a:p>
      </dgm:t>
    </dgm:pt>
    <dgm:pt modelId="{0B4CD54E-59E8-49C0-AF9E-F4CD7C168A98}" type="sibTrans" cxnId="{24981A7D-6A73-46B9-BA57-29495FD53DD4}">
      <dgm:prSet/>
      <dgm:spPr/>
      <dgm:t>
        <a:bodyPr/>
        <a:lstStyle/>
        <a:p>
          <a:endParaRPr lang="ru-RU"/>
        </a:p>
      </dgm:t>
    </dgm:pt>
    <dgm:pt modelId="{03CC3541-D071-4C5F-A9EC-A66987D94879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Психологический тренинг – 1 час в неделю.</a:t>
          </a:r>
        </a:p>
      </dgm:t>
    </dgm:pt>
    <dgm:pt modelId="{FB8C18DA-0346-4D38-A38A-E8B2ACC5033F}" type="parTrans" cxnId="{7FF97C1C-C451-4A1C-BEDC-D602AB090F5D}">
      <dgm:prSet/>
      <dgm:spPr/>
      <dgm:t>
        <a:bodyPr/>
        <a:lstStyle/>
        <a:p>
          <a:endParaRPr lang="ru-RU"/>
        </a:p>
      </dgm:t>
    </dgm:pt>
    <dgm:pt modelId="{EC8335ED-A28E-4810-BB5F-8BB013E0C8AE}" type="sibTrans" cxnId="{7FF97C1C-C451-4A1C-BEDC-D602AB090F5D}">
      <dgm:prSet/>
      <dgm:spPr/>
      <dgm:t>
        <a:bodyPr/>
        <a:lstStyle/>
        <a:p>
          <a:endParaRPr lang="ru-RU"/>
        </a:p>
      </dgm:t>
    </dgm:pt>
    <dgm:pt modelId="{EFE4CB01-0635-4CDD-8DA4-BCAD3EB7E710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Информационное сопровождение научно-исследовательской деятельности – 1 час в неделю.</a:t>
          </a:r>
        </a:p>
      </dgm:t>
    </dgm:pt>
    <dgm:pt modelId="{567E401C-210E-4945-98B2-DFD472820415}" type="parTrans" cxnId="{723B267D-BA88-41A0-8A22-EF5FF8B01689}">
      <dgm:prSet/>
      <dgm:spPr/>
      <dgm:t>
        <a:bodyPr/>
        <a:lstStyle/>
        <a:p>
          <a:endParaRPr lang="ru-RU"/>
        </a:p>
      </dgm:t>
    </dgm:pt>
    <dgm:pt modelId="{16754596-4215-4957-90DB-57209223F9F7}" type="sibTrans" cxnId="{723B267D-BA88-41A0-8A22-EF5FF8B01689}">
      <dgm:prSet/>
      <dgm:spPr/>
      <dgm:t>
        <a:bodyPr/>
        <a:lstStyle/>
        <a:p>
          <a:endParaRPr lang="ru-RU"/>
        </a:p>
      </dgm:t>
    </dgm:pt>
    <dgm:pt modelId="{4A7C67A4-FC8C-489D-9498-C7B2C3B07DCA}" type="pres">
      <dgm:prSet presAssocID="{DB840F6D-2758-4D5D-94A7-76CEE5AD709E}" presName="linearFlow" presStyleCnt="0">
        <dgm:presLayoutVars>
          <dgm:dir/>
          <dgm:resizeHandles val="exact"/>
        </dgm:presLayoutVars>
      </dgm:prSet>
      <dgm:spPr/>
    </dgm:pt>
    <dgm:pt modelId="{6BE0B2AB-6E8A-447F-A88C-AFB81A818F2A}" type="pres">
      <dgm:prSet presAssocID="{7711CF8E-DC4A-475C-A3EA-C2BCCD181012}" presName="composite" presStyleCnt="0"/>
      <dgm:spPr/>
    </dgm:pt>
    <dgm:pt modelId="{E0BA0E5B-9AED-4B15-AA57-D79B5941B6CE}" type="pres">
      <dgm:prSet presAssocID="{7711CF8E-DC4A-475C-A3EA-C2BCCD181012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4D8DAC-D119-4B48-B28B-354A76167598}" type="pres">
      <dgm:prSet presAssocID="{7711CF8E-DC4A-475C-A3EA-C2BCCD181012}" presName="txShp" presStyleLbl="node1" presStyleIdx="0" presStyleCnt="3">
        <dgm:presLayoutVars>
          <dgm:bulletEnabled val="1"/>
        </dgm:presLayoutVars>
      </dgm:prSet>
      <dgm:spPr/>
    </dgm:pt>
    <dgm:pt modelId="{DC55CA8F-5EA2-45F4-9B8D-6476FCBFF115}" type="pres">
      <dgm:prSet presAssocID="{0B4CD54E-59E8-49C0-AF9E-F4CD7C168A98}" presName="spacing" presStyleCnt="0"/>
      <dgm:spPr/>
    </dgm:pt>
    <dgm:pt modelId="{4D5CFC18-B91A-4E77-A995-C9CFB9E99750}" type="pres">
      <dgm:prSet presAssocID="{03CC3541-D071-4C5F-A9EC-A66987D94879}" presName="composite" presStyleCnt="0"/>
      <dgm:spPr/>
    </dgm:pt>
    <dgm:pt modelId="{C0F3D885-1E52-46FA-8F01-7EDFCB7A1F06}" type="pres">
      <dgm:prSet presAssocID="{03CC3541-D071-4C5F-A9EC-A66987D94879}" presName="imgShp" presStyleLbl="fgImgPlace1" presStyleIdx="1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-1358681"/>
                <a:satOff val="1310"/>
                <a:lumOff val="-57"/>
                <a:alphaOff val="0"/>
                <a:shade val="20000"/>
                <a:satMod val="200000"/>
              </a:schemeClr>
              <a:schemeClr val="accent5">
                <a:hueOff val="-1358681"/>
                <a:satOff val="1310"/>
                <a:lumOff val="-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B89EB0-2626-4D16-A3B1-B7A937A7D09E}" type="pres">
      <dgm:prSet presAssocID="{03CC3541-D071-4C5F-A9EC-A66987D94879}" presName="txShp" presStyleLbl="node1" presStyleIdx="1" presStyleCnt="3">
        <dgm:presLayoutVars>
          <dgm:bulletEnabled val="1"/>
        </dgm:presLayoutVars>
      </dgm:prSet>
      <dgm:spPr/>
    </dgm:pt>
    <dgm:pt modelId="{18F8C45B-4266-4AFC-B716-F93BB4A2E248}" type="pres">
      <dgm:prSet presAssocID="{EC8335ED-A28E-4810-BB5F-8BB013E0C8AE}" presName="spacing" presStyleCnt="0"/>
      <dgm:spPr/>
    </dgm:pt>
    <dgm:pt modelId="{28E3330F-3A6D-4AD7-A2B1-B54CC9F0E696}" type="pres">
      <dgm:prSet presAssocID="{EFE4CB01-0635-4CDD-8DA4-BCAD3EB7E710}" presName="composite" presStyleCnt="0"/>
      <dgm:spPr/>
    </dgm:pt>
    <dgm:pt modelId="{609C0F4D-44A7-4DDE-B52A-469D75D9EA16}" type="pres">
      <dgm:prSet presAssocID="{EFE4CB01-0635-4CDD-8DA4-BCAD3EB7E710}" presName="imgShp" presStyleLbl="fgImgPlace1" presStyleIdx="2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BCEE2C-86B1-405C-9574-AC58868DF10C}" type="pres">
      <dgm:prSet presAssocID="{EFE4CB01-0635-4CDD-8DA4-BCAD3EB7E710}" presName="txShp" presStyleLbl="node1" presStyleIdx="2" presStyleCnt="3" custLinFactNeighborX="-412" custLinFactNeighborY="2255">
        <dgm:presLayoutVars>
          <dgm:bulletEnabled val="1"/>
        </dgm:presLayoutVars>
      </dgm:prSet>
      <dgm:spPr/>
    </dgm:pt>
  </dgm:ptLst>
  <dgm:cxnLst>
    <dgm:cxn modelId="{7FF97C1C-C451-4A1C-BEDC-D602AB090F5D}" srcId="{DB840F6D-2758-4D5D-94A7-76CEE5AD709E}" destId="{03CC3541-D071-4C5F-A9EC-A66987D94879}" srcOrd="1" destOrd="0" parTransId="{FB8C18DA-0346-4D38-A38A-E8B2ACC5033F}" sibTransId="{EC8335ED-A28E-4810-BB5F-8BB013E0C8AE}"/>
    <dgm:cxn modelId="{4A1FB251-BA71-43FE-AF6E-D2C631FA0254}" type="presOf" srcId="{EFE4CB01-0635-4CDD-8DA4-BCAD3EB7E710}" destId="{11BCEE2C-86B1-405C-9574-AC58868DF10C}" srcOrd="0" destOrd="0" presId="urn:microsoft.com/office/officeart/2005/8/layout/vList3#5"/>
    <dgm:cxn modelId="{D5442859-4BFD-45BE-9B46-33889176C039}" type="presOf" srcId="{03CC3541-D071-4C5F-A9EC-A66987D94879}" destId="{DBB89EB0-2626-4D16-A3B1-B7A937A7D09E}" srcOrd="0" destOrd="0" presId="urn:microsoft.com/office/officeart/2005/8/layout/vList3#5"/>
    <dgm:cxn modelId="{721EDE79-6962-48DD-A619-B2D516146F71}" type="presOf" srcId="{7711CF8E-DC4A-475C-A3EA-C2BCCD181012}" destId="{E14D8DAC-D119-4B48-B28B-354A76167598}" srcOrd="0" destOrd="0" presId="urn:microsoft.com/office/officeart/2005/8/layout/vList3#5"/>
    <dgm:cxn modelId="{24981A7D-6A73-46B9-BA57-29495FD53DD4}" srcId="{DB840F6D-2758-4D5D-94A7-76CEE5AD709E}" destId="{7711CF8E-DC4A-475C-A3EA-C2BCCD181012}" srcOrd="0" destOrd="0" parTransId="{04740E8C-713A-4650-8049-ABDB28DA9AD0}" sibTransId="{0B4CD54E-59E8-49C0-AF9E-F4CD7C168A98}"/>
    <dgm:cxn modelId="{723B267D-BA88-41A0-8A22-EF5FF8B01689}" srcId="{DB840F6D-2758-4D5D-94A7-76CEE5AD709E}" destId="{EFE4CB01-0635-4CDD-8DA4-BCAD3EB7E710}" srcOrd="2" destOrd="0" parTransId="{567E401C-210E-4945-98B2-DFD472820415}" sibTransId="{16754596-4215-4957-90DB-57209223F9F7}"/>
    <dgm:cxn modelId="{A9557790-1E28-4174-BB5A-11A035A6524F}" type="presOf" srcId="{DB840F6D-2758-4D5D-94A7-76CEE5AD709E}" destId="{4A7C67A4-FC8C-489D-9498-C7B2C3B07DCA}" srcOrd="0" destOrd="0" presId="urn:microsoft.com/office/officeart/2005/8/layout/vList3#5"/>
    <dgm:cxn modelId="{1046B124-6C52-4B32-9E1A-EE58E373933A}" type="presParOf" srcId="{4A7C67A4-FC8C-489D-9498-C7B2C3B07DCA}" destId="{6BE0B2AB-6E8A-447F-A88C-AFB81A818F2A}" srcOrd="0" destOrd="0" presId="urn:microsoft.com/office/officeart/2005/8/layout/vList3#5"/>
    <dgm:cxn modelId="{A054346B-B34F-47B7-8A2F-E3F2990D20DC}" type="presParOf" srcId="{6BE0B2AB-6E8A-447F-A88C-AFB81A818F2A}" destId="{E0BA0E5B-9AED-4B15-AA57-D79B5941B6CE}" srcOrd="0" destOrd="0" presId="urn:microsoft.com/office/officeart/2005/8/layout/vList3#5"/>
    <dgm:cxn modelId="{813FC6C3-70CD-471A-8CA2-E913AFD33145}" type="presParOf" srcId="{6BE0B2AB-6E8A-447F-A88C-AFB81A818F2A}" destId="{E14D8DAC-D119-4B48-B28B-354A76167598}" srcOrd="1" destOrd="0" presId="urn:microsoft.com/office/officeart/2005/8/layout/vList3#5"/>
    <dgm:cxn modelId="{9E4FE151-1FB9-49C2-93C6-E4CC805F51A6}" type="presParOf" srcId="{4A7C67A4-FC8C-489D-9498-C7B2C3B07DCA}" destId="{DC55CA8F-5EA2-45F4-9B8D-6476FCBFF115}" srcOrd="1" destOrd="0" presId="urn:microsoft.com/office/officeart/2005/8/layout/vList3#5"/>
    <dgm:cxn modelId="{F117F2BA-8F7C-4788-A4C0-041D82739CBD}" type="presParOf" srcId="{4A7C67A4-FC8C-489D-9498-C7B2C3B07DCA}" destId="{4D5CFC18-B91A-4E77-A995-C9CFB9E99750}" srcOrd="2" destOrd="0" presId="urn:microsoft.com/office/officeart/2005/8/layout/vList3#5"/>
    <dgm:cxn modelId="{2632FECF-C91A-456B-9694-3CA8AB325E06}" type="presParOf" srcId="{4D5CFC18-B91A-4E77-A995-C9CFB9E99750}" destId="{C0F3D885-1E52-46FA-8F01-7EDFCB7A1F06}" srcOrd="0" destOrd="0" presId="urn:microsoft.com/office/officeart/2005/8/layout/vList3#5"/>
    <dgm:cxn modelId="{31C82D3B-2BC2-4896-83B1-E530521D9650}" type="presParOf" srcId="{4D5CFC18-B91A-4E77-A995-C9CFB9E99750}" destId="{DBB89EB0-2626-4D16-A3B1-B7A937A7D09E}" srcOrd="1" destOrd="0" presId="urn:microsoft.com/office/officeart/2005/8/layout/vList3#5"/>
    <dgm:cxn modelId="{3CF7B443-B96F-47A6-B58D-BD79FD0F7C69}" type="presParOf" srcId="{4A7C67A4-FC8C-489D-9498-C7B2C3B07DCA}" destId="{18F8C45B-4266-4AFC-B716-F93BB4A2E248}" srcOrd="3" destOrd="0" presId="urn:microsoft.com/office/officeart/2005/8/layout/vList3#5"/>
    <dgm:cxn modelId="{D97D3382-6515-4DD0-BFC6-9191B47B810C}" type="presParOf" srcId="{4A7C67A4-FC8C-489D-9498-C7B2C3B07DCA}" destId="{28E3330F-3A6D-4AD7-A2B1-B54CC9F0E696}" srcOrd="4" destOrd="0" presId="urn:microsoft.com/office/officeart/2005/8/layout/vList3#5"/>
    <dgm:cxn modelId="{33091B22-2BCB-42E9-AA41-B2C61F730214}" type="presParOf" srcId="{28E3330F-3A6D-4AD7-A2B1-B54CC9F0E696}" destId="{609C0F4D-44A7-4DDE-B52A-469D75D9EA16}" srcOrd="0" destOrd="0" presId="urn:microsoft.com/office/officeart/2005/8/layout/vList3#5"/>
    <dgm:cxn modelId="{5194EA64-1A29-464E-9939-409860446226}" type="presParOf" srcId="{28E3330F-3A6D-4AD7-A2B1-B54CC9F0E696}" destId="{11BCEE2C-86B1-405C-9574-AC58868DF10C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40F6D-2758-4D5D-94A7-76CEE5AD709E}" type="doc">
      <dgm:prSet loTypeId="urn:microsoft.com/office/officeart/2005/8/layout/vList3#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11CF8E-DC4A-475C-A3EA-C2BCCD181012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Индивидуальный исследовательский проект.</a:t>
          </a:r>
        </a:p>
      </dgm:t>
    </dgm:pt>
    <dgm:pt modelId="{04740E8C-713A-4650-8049-ABDB28DA9AD0}" type="parTrans" cxnId="{24981A7D-6A73-46B9-BA57-29495FD53DD4}">
      <dgm:prSet/>
      <dgm:spPr/>
      <dgm:t>
        <a:bodyPr/>
        <a:lstStyle/>
        <a:p>
          <a:endParaRPr lang="ru-RU"/>
        </a:p>
      </dgm:t>
    </dgm:pt>
    <dgm:pt modelId="{0B4CD54E-59E8-49C0-AF9E-F4CD7C168A98}" type="sibTrans" cxnId="{24981A7D-6A73-46B9-BA57-29495FD53DD4}">
      <dgm:prSet/>
      <dgm:spPr/>
      <dgm:t>
        <a:bodyPr/>
        <a:lstStyle/>
        <a:p>
          <a:endParaRPr lang="ru-RU"/>
        </a:p>
      </dgm:t>
    </dgm:pt>
    <dgm:pt modelId="{03CC3541-D071-4C5F-A9EC-A66987D94879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Регулярные занятия объединений и клубов.</a:t>
          </a:r>
        </a:p>
      </dgm:t>
    </dgm:pt>
    <dgm:pt modelId="{FB8C18DA-0346-4D38-A38A-E8B2ACC5033F}" type="parTrans" cxnId="{7FF97C1C-C451-4A1C-BEDC-D602AB090F5D}">
      <dgm:prSet/>
      <dgm:spPr/>
      <dgm:t>
        <a:bodyPr/>
        <a:lstStyle/>
        <a:p>
          <a:endParaRPr lang="ru-RU"/>
        </a:p>
      </dgm:t>
    </dgm:pt>
    <dgm:pt modelId="{EC8335ED-A28E-4810-BB5F-8BB013E0C8AE}" type="sibTrans" cxnId="{7FF97C1C-C451-4A1C-BEDC-D602AB090F5D}">
      <dgm:prSet/>
      <dgm:spPr/>
      <dgm:t>
        <a:bodyPr/>
        <a:lstStyle/>
        <a:p>
          <a:endParaRPr lang="ru-RU"/>
        </a:p>
      </dgm:t>
    </dgm:pt>
    <dgm:pt modelId="{EFE4CB01-0635-4CDD-8DA4-BCAD3EB7E710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Нерегулярные занятия (школьные мероприятия).</a:t>
          </a:r>
        </a:p>
      </dgm:t>
    </dgm:pt>
    <dgm:pt modelId="{567E401C-210E-4945-98B2-DFD472820415}" type="parTrans" cxnId="{723B267D-BA88-41A0-8A22-EF5FF8B01689}">
      <dgm:prSet/>
      <dgm:spPr/>
      <dgm:t>
        <a:bodyPr/>
        <a:lstStyle/>
        <a:p>
          <a:endParaRPr lang="ru-RU"/>
        </a:p>
      </dgm:t>
    </dgm:pt>
    <dgm:pt modelId="{16754596-4215-4957-90DB-57209223F9F7}" type="sibTrans" cxnId="{723B267D-BA88-41A0-8A22-EF5FF8B01689}">
      <dgm:prSet/>
      <dgm:spPr/>
      <dgm:t>
        <a:bodyPr/>
        <a:lstStyle/>
        <a:p>
          <a:endParaRPr lang="ru-RU"/>
        </a:p>
      </dgm:t>
    </dgm:pt>
    <dgm:pt modelId="{5174A827-7C7A-45AB-944D-C7B2B7AADC8A}">
      <dgm:prSet/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Программа «Образы Родины» (поездки, экскурсии). </a:t>
          </a:r>
        </a:p>
      </dgm:t>
    </dgm:pt>
    <dgm:pt modelId="{EC022795-EA58-4038-BB26-7A8C6806398D}" type="parTrans" cxnId="{966DF384-3A0E-438B-9556-25C5947F9D4B}">
      <dgm:prSet/>
      <dgm:spPr/>
      <dgm:t>
        <a:bodyPr/>
        <a:lstStyle/>
        <a:p>
          <a:endParaRPr lang="ru-RU"/>
        </a:p>
      </dgm:t>
    </dgm:pt>
    <dgm:pt modelId="{3B8E073A-43C2-412C-924E-1F3B14D4FF2F}" type="sibTrans" cxnId="{966DF384-3A0E-438B-9556-25C5947F9D4B}">
      <dgm:prSet/>
      <dgm:spPr/>
      <dgm:t>
        <a:bodyPr/>
        <a:lstStyle/>
        <a:p>
          <a:endParaRPr lang="ru-RU"/>
        </a:p>
      </dgm:t>
    </dgm:pt>
    <dgm:pt modelId="{4A7C67A4-FC8C-489D-9498-C7B2C3B07DCA}" type="pres">
      <dgm:prSet presAssocID="{DB840F6D-2758-4D5D-94A7-76CEE5AD709E}" presName="linearFlow" presStyleCnt="0">
        <dgm:presLayoutVars>
          <dgm:dir/>
          <dgm:resizeHandles val="exact"/>
        </dgm:presLayoutVars>
      </dgm:prSet>
      <dgm:spPr/>
    </dgm:pt>
    <dgm:pt modelId="{6BE0B2AB-6E8A-447F-A88C-AFB81A818F2A}" type="pres">
      <dgm:prSet presAssocID="{7711CF8E-DC4A-475C-A3EA-C2BCCD181012}" presName="composite" presStyleCnt="0"/>
      <dgm:spPr/>
    </dgm:pt>
    <dgm:pt modelId="{E0BA0E5B-9AED-4B15-AA57-D79B5941B6CE}" type="pres">
      <dgm:prSet presAssocID="{7711CF8E-DC4A-475C-A3EA-C2BCCD181012}" presName="imgShp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4D8DAC-D119-4B48-B28B-354A76167598}" type="pres">
      <dgm:prSet presAssocID="{7711CF8E-DC4A-475C-A3EA-C2BCCD181012}" presName="txShp" presStyleLbl="node1" presStyleIdx="0" presStyleCnt="4">
        <dgm:presLayoutVars>
          <dgm:bulletEnabled val="1"/>
        </dgm:presLayoutVars>
      </dgm:prSet>
      <dgm:spPr/>
    </dgm:pt>
    <dgm:pt modelId="{DC55CA8F-5EA2-45F4-9B8D-6476FCBFF115}" type="pres">
      <dgm:prSet presAssocID="{0B4CD54E-59E8-49C0-AF9E-F4CD7C168A98}" presName="spacing" presStyleCnt="0"/>
      <dgm:spPr/>
    </dgm:pt>
    <dgm:pt modelId="{4D5CFC18-B91A-4E77-A995-C9CFB9E99750}" type="pres">
      <dgm:prSet presAssocID="{03CC3541-D071-4C5F-A9EC-A66987D94879}" presName="composite" presStyleCnt="0"/>
      <dgm:spPr/>
    </dgm:pt>
    <dgm:pt modelId="{C0F3D885-1E52-46FA-8F01-7EDFCB7A1F06}" type="pres">
      <dgm:prSet presAssocID="{03CC3541-D071-4C5F-A9EC-A66987D94879}" presName="imgShp" presStyleLbl="fgImgPlace1" presStyleIdx="1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-905787"/>
                <a:satOff val="873"/>
                <a:lumOff val="-38"/>
                <a:alphaOff val="0"/>
                <a:shade val="20000"/>
                <a:satMod val="200000"/>
              </a:schemeClr>
              <a:schemeClr val="accent5">
                <a:hueOff val="-905787"/>
                <a:satOff val="873"/>
                <a:lumOff val="-3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B89EB0-2626-4D16-A3B1-B7A937A7D09E}" type="pres">
      <dgm:prSet presAssocID="{03CC3541-D071-4C5F-A9EC-A66987D94879}" presName="txShp" presStyleLbl="node1" presStyleIdx="1" presStyleCnt="4">
        <dgm:presLayoutVars>
          <dgm:bulletEnabled val="1"/>
        </dgm:presLayoutVars>
      </dgm:prSet>
      <dgm:spPr/>
    </dgm:pt>
    <dgm:pt modelId="{18F8C45B-4266-4AFC-B716-F93BB4A2E248}" type="pres">
      <dgm:prSet presAssocID="{EC8335ED-A28E-4810-BB5F-8BB013E0C8AE}" presName="spacing" presStyleCnt="0"/>
      <dgm:spPr/>
    </dgm:pt>
    <dgm:pt modelId="{28E3330F-3A6D-4AD7-A2B1-B54CC9F0E696}" type="pres">
      <dgm:prSet presAssocID="{EFE4CB01-0635-4CDD-8DA4-BCAD3EB7E710}" presName="composite" presStyleCnt="0"/>
      <dgm:spPr/>
    </dgm:pt>
    <dgm:pt modelId="{609C0F4D-44A7-4DDE-B52A-469D75D9EA16}" type="pres">
      <dgm:prSet presAssocID="{EFE4CB01-0635-4CDD-8DA4-BCAD3EB7E710}" presName="imgShp" presStyleLbl="fgImgPlace1" presStyleIdx="2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-1811574"/>
                <a:satOff val="1747"/>
                <a:lumOff val="-77"/>
                <a:alphaOff val="0"/>
                <a:shade val="20000"/>
                <a:satMod val="200000"/>
              </a:schemeClr>
              <a:schemeClr val="accent5">
                <a:hueOff val="-1811574"/>
                <a:satOff val="1747"/>
                <a:lumOff val="-7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BCEE2C-86B1-405C-9574-AC58868DF10C}" type="pres">
      <dgm:prSet presAssocID="{EFE4CB01-0635-4CDD-8DA4-BCAD3EB7E710}" presName="txShp" presStyleLbl="node1" presStyleIdx="2" presStyleCnt="4">
        <dgm:presLayoutVars>
          <dgm:bulletEnabled val="1"/>
        </dgm:presLayoutVars>
      </dgm:prSet>
      <dgm:spPr/>
    </dgm:pt>
    <dgm:pt modelId="{4E5DF638-1DE5-4E7C-8E90-F8C65BAC91F0}" type="pres">
      <dgm:prSet presAssocID="{16754596-4215-4957-90DB-57209223F9F7}" presName="spacing" presStyleCnt="0"/>
      <dgm:spPr/>
    </dgm:pt>
    <dgm:pt modelId="{654CF28A-45C3-4FF2-8400-993DAB36ACCA}" type="pres">
      <dgm:prSet presAssocID="{5174A827-7C7A-45AB-944D-C7B2B7AADC8A}" presName="composite" presStyleCnt="0"/>
      <dgm:spPr/>
    </dgm:pt>
    <dgm:pt modelId="{01DE8400-097F-4688-84C5-A9B586BB8A89}" type="pres">
      <dgm:prSet presAssocID="{5174A827-7C7A-45AB-944D-C7B2B7AADC8A}" presName="imgShp" presStyleLbl="fgImgPlace1" presStyleIdx="3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8A679B-9AA8-4584-AF7B-19E16C30D4A9}" type="pres">
      <dgm:prSet presAssocID="{5174A827-7C7A-45AB-944D-C7B2B7AADC8A}" presName="txShp" presStyleLbl="node1" presStyleIdx="3" presStyleCnt="4">
        <dgm:presLayoutVars>
          <dgm:bulletEnabled val="1"/>
        </dgm:presLayoutVars>
      </dgm:prSet>
      <dgm:spPr/>
    </dgm:pt>
  </dgm:ptLst>
  <dgm:cxnLst>
    <dgm:cxn modelId="{22B1B112-0788-417A-8209-B9146B39CFEE}" type="presOf" srcId="{03CC3541-D071-4C5F-A9EC-A66987D94879}" destId="{DBB89EB0-2626-4D16-A3B1-B7A937A7D09E}" srcOrd="0" destOrd="0" presId="urn:microsoft.com/office/officeart/2005/8/layout/vList3#6"/>
    <dgm:cxn modelId="{7FF97C1C-C451-4A1C-BEDC-D602AB090F5D}" srcId="{DB840F6D-2758-4D5D-94A7-76CEE5AD709E}" destId="{03CC3541-D071-4C5F-A9EC-A66987D94879}" srcOrd="1" destOrd="0" parTransId="{FB8C18DA-0346-4D38-A38A-E8B2ACC5033F}" sibTransId="{EC8335ED-A28E-4810-BB5F-8BB013E0C8AE}"/>
    <dgm:cxn modelId="{57DBAE20-7A7E-4D57-B66B-4F570CF32260}" type="presOf" srcId="{DB840F6D-2758-4D5D-94A7-76CEE5AD709E}" destId="{4A7C67A4-FC8C-489D-9498-C7B2C3B07DCA}" srcOrd="0" destOrd="0" presId="urn:microsoft.com/office/officeart/2005/8/layout/vList3#6"/>
    <dgm:cxn modelId="{4DE95469-5C53-4F4B-9FB7-1131D72FE870}" type="presOf" srcId="{EFE4CB01-0635-4CDD-8DA4-BCAD3EB7E710}" destId="{11BCEE2C-86B1-405C-9574-AC58868DF10C}" srcOrd="0" destOrd="0" presId="urn:microsoft.com/office/officeart/2005/8/layout/vList3#6"/>
    <dgm:cxn modelId="{24981A7D-6A73-46B9-BA57-29495FD53DD4}" srcId="{DB840F6D-2758-4D5D-94A7-76CEE5AD709E}" destId="{7711CF8E-DC4A-475C-A3EA-C2BCCD181012}" srcOrd="0" destOrd="0" parTransId="{04740E8C-713A-4650-8049-ABDB28DA9AD0}" sibTransId="{0B4CD54E-59E8-49C0-AF9E-F4CD7C168A98}"/>
    <dgm:cxn modelId="{723B267D-BA88-41A0-8A22-EF5FF8B01689}" srcId="{DB840F6D-2758-4D5D-94A7-76CEE5AD709E}" destId="{EFE4CB01-0635-4CDD-8DA4-BCAD3EB7E710}" srcOrd="2" destOrd="0" parTransId="{567E401C-210E-4945-98B2-DFD472820415}" sibTransId="{16754596-4215-4957-90DB-57209223F9F7}"/>
    <dgm:cxn modelId="{966DF384-3A0E-438B-9556-25C5947F9D4B}" srcId="{DB840F6D-2758-4D5D-94A7-76CEE5AD709E}" destId="{5174A827-7C7A-45AB-944D-C7B2B7AADC8A}" srcOrd="3" destOrd="0" parTransId="{EC022795-EA58-4038-BB26-7A8C6806398D}" sibTransId="{3B8E073A-43C2-412C-924E-1F3B14D4FF2F}"/>
    <dgm:cxn modelId="{8D2D60D3-24B0-4518-9820-976A0270B5A5}" type="presOf" srcId="{7711CF8E-DC4A-475C-A3EA-C2BCCD181012}" destId="{E14D8DAC-D119-4B48-B28B-354A76167598}" srcOrd="0" destOrd="0" presId="urn:microsoft.com/office/officeart/2005/8/layout/vList3#6"/>
    <dgm:cxn modelId="{4CDE37FE-EF78-41EA-B962-F87BD3523012}" type="presOf" srcId="{5174A827-7C7A-45AB-944D-C7B2B7AADC8A}" destId="{618A679B-9AA8-4584-AF7B-19E16C30D4A9}" srcOrd="0" destOrd="0" presId="urn:microsoft.com/office/officeart/2005/8/layout/vList3#6"/>
    <dgm:cxn modelId="{55B5A104-54BE-4579-9784-622715EE2DF2}" type="presParOf" srcId="{4A7C67A4-FC8C-489D-9498-C7B2C3B07DCA}" destId="{6BE0B2AB-6E8A-447F-A88C-AFB81A818F2A}" srcOrd="0" destOrd="0" presId="urn:microsoft.com/office/officeart/2005/8/layout/vList3#6"/>
    <dgm:cxn modelId="{CEAA0FDD-9CEF-4770-8C4E-9CAA3C723E0E}" type="presParOf" srcId="{6BE0B2AB-6E8A-447F-A88C-AFB81A818F2A}" destId="{E0BA0E5B-9AED-4B15-AA57-D79B5941B6CE}" srcOrd="0" destOrd="0" presId="urn:microsoft.com/office/officeart/2005/8/layout/vList3#6"/>
    <dgm:cxn modelId="{54955181-520C-4339-BB5E-EEE1B84ADE8C}" type="presParOf" srcId="{6BE0B2AB-6E8A-447F-A88C-AFB81A818F2A}" destId="{E14D8DAC-D119-4B48-B28B-354A76167598}" srcOrd="1" destOrd="0" presId="urn:microsoft.com/office/officeart/2005/8/layout/vList3#6"/>
    <dgm:cxn modelId="{3061E6D6-C2DD-4B79-86D9-E785DD5531A5}" type="presParOf" srcId="{4A7C67A4-FC8C-489D-9498-C7B2C3B07DCA}" destId="{DC55CA8F-5EA2-45F4-9B8D-6476FCBFF115}" srcOrd="1" destOrd="0" presId="urn:microsoft.com/office/officeart/2005/8/layout/vList3#6"/>
    <dgm:cxn modelId="{F8B2FAB3-B5D7-47D8-AF58-E1C0AD392D2A}" type="presParOf" srcId="{4A7C67A4-FC8C-489D-9498-C7B2C3B07DCA}" destId="{4D5CFC18-B91A-4E77-A995-C9CFB9E99750}" srcOrd="2" destOrd="0" presId="urn:microsoft.com/office/officeart/2005/8/layout/vList3#6"/>
    <dgm:cxn modelId="{C37E547A-ACAA-4BEF-B176-6A1871121F61}" type="presParOf" srcId="{4D5CFC18-B91A-4E77-A995-C9CFB9E99750}" destId="{C0F3D885-1E52-46FA-8F01-7EDFCB7A1F06}" srcOrd="0" destOrd="0" presId="urn:microsoft.com/office/officeart/2005/8/layout/vList3#6"/>
    <dgm:cxn modelId="{844461AC-C169-4775-9796-548F9F8E8F89}" type="presParOf" srcId="{4D5CFC18-B91A-4E77-A995-C9CFB9E99750}" destId="{DBB89EB0-2626-4D16-A3B1-B7A937A7D09E}" srcOrd="1" destOrd="0" presId="urn:microsoft.com/office/officeart/2005/8/layout/vList3#6"/>
    <dgm:cxn modelId="{BEA6DB3E-CAF5-429F-99D9-3F30603CAFEA}" type="presParOf" srcId="{4A7C67A4-FC8C-489D-9498-C7B2C3B07DCA}" destId="{18F8C45B-4266-4AFC-B716-F93BB4A2E248}" srcOrd="3" destOrd="0" presId="urn:microsoft.com/office/officeart/2005/8/layout/vList3#6"/>
    <dgm:cxn modelId="{6F4EE9E4-5846-4E5E-8785-652A8ADBB6FC}" type="presParOf" srcId="{4A7C67A4-FC8C-489D-9498-C7B2C3B07DCA}" destId="{28E3330F-3A6D-4AD7-A2B1-B54CC9F0E696}" srcOrd="4" destOrd="0" presId="urn:microsoft.com/office/officeart/2005/8/layout/vList3#6"/>
    <dgm:cxn modelId="{2CFB02C2-AED8-4F9F-B022-E275252EBF8E}" type="presParOf" srcId="{28E3330F-3A6D-4AD7-A2B1-B54CC9F0E696}" destId="{609C0F4D-44A7-4DDE-B52A-469D75D9EA16}" srcOrd="0" destOrd="0" presId="urn:microsoft.com/office/officeart/2005/8/layout/vList3#6"/>
    <dgm:cxn modelId="{035E6150-6159-434E-AAF3-091AB766AF76}" type="presParOf" srcId="{28E3330F-3A6D-4AD7-A2B1-B54CC9F0E696}" destId="{11BCEE2C-86B1-405C-9574-AC58868DF10C}" srcOrd="1" destOrd="0" presId="urn:microsoft.com/office/officeart/2005/8/layout/vList3#6"/>
    <dgm:cxn modelId="{47604878-6698-4441-B04D-3A086B2923F7}" type="presParOf" srcId="{4A7C67A4-FC8C-489D-9498-C7B2C3B07DCA}" destId="{4E5DF638-1DE5-4E7C-8E90-F8C65BAC91F0}" srcOrd="5" destOrd="0" presId="urn:microsoft.com/office/officeart/2005/8/layout/vList3#6"/>
    <dgm:cxn modelId="{F958F972-8F05-4699-9305-9EE285B17DB1}" type="presParOf" srcId="{4A7C67A4-FC8C-489D-9498-C7B2C3B07DCA}" destId="{654CF28A-45C3-4FF2-8400-993DAB36ACCA}" srcOrd="6" destOrd="0" presId="urn:microsoft.com/office/officeart/2005/8/layout/vList3#6"/>
    <dgm:cxn modelId="{F15504FF-51F6-4FED-A86A-2E37E71F2AFB}" type="presParOf" srcId="{654CF28A-45C3-4FF2-8400-993DAB36ACCA}" destId="{01DE8400-097F-4688-84C5-A9B586BB8A89}" srcOrd="0" destOrd="0" presId="urn:microsoft.com/office/officeart/2005/8/layout/vList3#6"/>
    <dgm:cxn modelId="{5141DC88-21D2-4AEF-B7E0-91AC728CFDDB}" type="presParOf" srcId="{654CF28A-45C3-4FF2-8400-993DAB36ACCA}" destId="{618A679B-9AA8-4584-AF7B-19E16C30D4A9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149A4-E954-4BF5-BB2C-74A0523996A7}">
      <dsp:nvSpPr>
        <dsp:cNvPr id="0" name=""/>
        <dsp:cNvSpPr/>
      </dsp:nvSpPr>
      <dsp:spPr>
        <a:xfrm>
          <a:off x="0" y="0"/>
          <a:ext cx="9132283" cy="1397665"/>
        </a:xfrm>
        <a:prstGeom prst="bevel">
          <a:avLst/>
        </a:prstGeom>
        <a:solidFill>
          <a:srgbClr val="0070C0"/>
        </a:solidFill>
        <a:ln w="666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Средняя школа «Провинциальный колледж»</a:t>
          </a:r>
        </a:p>
      </dsp:txBody>
      <dsp:txXfrm>
        <a:off x="174708" y="174708"/>
        <a:ext cx="8782867" cy="1048249"/>
      </dsp:txXfrm>
    </dsp:sp>
    <dsp:sp modelId="{50A53CD5-FF4E-4161-B783-C73C17EA330C}">
      <dsp:nvSpPr>
        <dsp:cNvPr id="0" name=""/>
        <dsp:cNvSpPr/>
      </dsp:nvSpPr>
      <dsp:spPr>
        <a:xfrm>
          <a:off x="185831" y="1627785"/>
          <a:ext cx="3397589" cy="2169065"/>
        </a:xfrm>
        <a:prstGeom prst="bevel">
          <a:avLst/>
        </a:prstGeom>
        <a:solidFill>
          <a:srgbClr val="0070C0"/>
        </a:solidFill>
        <a:ln w="349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Старшая профильная школа</a:t>
          </a:r>
        </a:p>
      </dsp:txBody>
      <dsp:txXfrm>
        <a:off x="456964" y="1898918"/>
        <a:ext cx="2855323" cy="1626799"/>
      </dsp:txXfrm>
    </dsp:sp>
    <dsp:sp modelId="{7EE5D328-06FE-4D1C-8ED7-24B405E8E688}">
      <dsp:nvSpPr>
        <dsp:cNvPr id="0" name=""/>
        <dsp:cNvSpPr/>
      </dsp:nvSpPr>
      <dsp:spPr>
        <a:xfrm>
          <a:off x="205258" y="3890198"/>
          <a:ext cx="3310178" cy="243472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Профильные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классы</a:t>
          </a:r>
        </a:p>
      </dsp:txBody>
      <dsp:txXfrm>
        <a:off x="276569" y="3961509"/>
        <a:ext cx="3167556" cy="2292099"/>
      </dsp:txXfrm>
    </dsp:sp>
    <dsp:sp modelId="{DC51B9AD-75F7-4095-BC68-6E115F737FBE}">
      <dsp:nvSpPr>
        <dsp:cNvPr id="0" name=""/>
        <dsp:cNvSpPr/>
      </dsp:nvSpPr>
      <dsp:spPr>
        <a:xfrm>
          <a:off x="3818201" y="3959123"/>
          <a:ext cx="1555718" cy="197325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Система предмет-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ных</a:t>
          </a:r>
          <a:r>
            <a:rPr lang="ru-RU" sz="1600" b="1" kern="1200" dirty="0"/>
            <a:t> </a:t>
          </a:r>
          <a:r>
            <a:rPr lang="ru-RU" sz="1400" b="1" kern="1200" dirty="0"/>
            <a:t>семинаров</a:t>
          </a:r>
        </a:p>
      </dsp:txBody>
      <dsp:txXfrm>
        <a:off x="3863766" y="4004688"/>
        <a:ext cx="1464588" cy="1882124"/>
      </dsp:txXfrm>
    </dsp:sp>
    <dsp:sp modelId="{F6D8F656-6948-4F0C-8A60-6B5D6286F73C}">
      <dsp:nvSpPr>
        <dsp:cNvPr id="0" name=""/>
        <dsp:cNvSpPr/>
      </dsp:nvSpPr>
      <dsp:spPr>
        <a:xfrm>
          <a:off x="4388668" y="1627785"/>
          <a:ext cx="4099768" cy="2169065"/>
        </a:xfrm>
        <a:prstGeom prst="bevel">
          <a:avLst/>
        </a:prstGeom>
        <a:solidFill>
          <a:srgbClr val="0070C0"/>
        </a:solidFill>
        <a:ln w="349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Центр дополнительного образования детей «Открытие»</a:t>
          </a:r>
        </a:p>
      </dsp:txBody>
      <dsp:txXfrm>
        <a:off x="4659801" y="1898918"/>
        <a:ext cx="3557502" cy="1626799"/>
      </dsp:txXfrm>
    </dsp:sp>
    <dsp:sp modelId="{6F1FAB11-2F33-4574-95D0-6094821F5E9A}">
      <dsp:nvSpPr>
        <dsp:cNvPr id="0" name=""/>
        <dsp:cNvSpPr/>
      </dsp:nvSpPr>
      <dsp:spPr>
        <a:xfrm>
          <a:off x="5489999" y="3959123"/>
          <a:ext cx="1681528" cy="197325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Научная </a:t>
          </a:r>
          <a:r>
            <a:rPr lang="ru-RU" sz="1600" b="1" kern="1200" dirty="0" err="1"/>
            <a:t>конферен</a:t>
          </a:r>
          <a:r>
            <a:rPr lang="ru-RU" sz="1600" b="1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ция</a:t>
          </a:r>
          <a:r>
            <a:rPr lang="ru-RU" sz="1600" b="1" kern="1200" dirty="0"/>
            <a:t> </a:t>
          </a:r>
          <a:r>
            <a:rPr lang="ru-RU" sz="1400" b="1" kern="1200" dirty="0"/>
            <a:t>«Открытие»</a:t>
          </a:r>
        </a:p>
      </dsp:txBody>
      <dsp:txXfrm>
        <a:off x="5539249" y="4008373"/>
        <a:ext cx="1583028" cy="1874754"/>
      </dsp:txXfrm>
    </dsp:sp>
    <dsp:sp modelId="{1AA7B1E7-CDEF-403B-9418-B04881BD0F30}">
      <dsp:nvSpPr>
        <dsp:cNvPr id="0" name=""/>
        <dsp:cNvSpPr/>
      </dsp:nvSpPr>
      <dsp:spPr>
        <a:xfrm>
          <a:off x="7202219" y="3959123"/>
          <a:ext cx="1786992" cy="197325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Образова</a:t>
          </a:r>
          <a:r>
            <a:rPr lang="ru-RU" sz="1600" b="1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тельный лагерь для старше-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/>
            <a:t>классников</a:t>
          </a:r>
          <a:endParaRPr lang="ru-RU" sz="1600" b="1" kern="1200" dirty="0"/>
        </a:p>
      </dsp:txBody>
      <dsp:txXfrm>
        <a:off x="7254558" y="4011462"/>
        <a:ext cx="1682314" cy="1868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D8DAC-D119-4B48-B28B-354A76167598}">
      <dsp:nvSpPr>
        <dsp:cNvPr id="0" name=""/>
        <dsp:cNvSpPr/>
      </dsp:nvSpPr>
      <dsp:spPr>
        <a:xfrm rot="10800000">
          <a:off x="1859771" y="1732"/>
          <a:ext cx="5973355" cy="142081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654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Русский язык – 1 час в неделю.</a:t>
          </a:r>
        </a:p>
      </dsp:txBody>
      <dsp:txXfrm rot="10800000">
        <a:off x="2214975" y="1732"/>
        <a:ext cx="5618151" cy="1420816"/>
      </dsp:txXfrm>
    </dsp:sp>
    <dsp:sp modelId="{E0BA0E5B-9AED-4B15-AA57-D79B5941B6CE}">
      <dsp:nvSpPr>
        <dsp:cNvPr id="0" name=""/>
        <dsp:cNvSpPr/>
      </dsp:nvSpPr>
      <dsp:spPr>
        <a:xfrm>
          <a:off x="1149362" y="1732"/>
          <a:ext cx="1420816" cy="14208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B89EB0-2626-4D16-A3B1-B7A937A7D09E}">
      <dsp:nvSpPr>
        <dsp:cNvPr id="0" name=""/>
        <dsp:cNvSpPr/>
      </dsp:nvSpPr>
      <dsp:spPr>
        <a:xfrm rot="10800000">
          <a:off x="1859771" y="1846674"/>
          <a:ext cx="5973355" cy="1420816"/>
        </a:xfrm>
        <a:prstGeom prst="homePlate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hade val="51000"/>
                <a:satMod val="130000"/>
              </a:schemeClr>
            </a:gs>
            <a:gs pos="80000">
              <a:schemeClr val="accent5">
                <a:hueOff val="-1519836"/>
                <a:satOff val="1607"/>
                <a:lumOff val="-295"/>
                <a:alphaOff val="0"/>
                <a:shade val="93000"/>
                <a:satMod val="13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654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Психологический тренинг – 1 час в неделю.</a:t>
          </a:r>
        </a:p>
      </dsp:txBody>
      <dsp:txXfrm rot="10800000">
        <a:off x="2214975" y="1846674"/>
        <a:ext cx="5618151" cy="1420816"/>
      </dsp:txXfrm>
    </dsp:sp>
    <dsp:sp modelId="{C0F3D885-1E52-46FA-8F01-7EDFCB7A1F06}">
      <dsp:nvSpPr>
        <dsp:cNvPr id="0" name=""/>
        <dsp:cNvSpPr/>
      </dsp:nvSpPr>
      <dsp:spPr>
        <a:xfrm>
          <a:off x="1149362" y="1846674"/>
          <a:ext cx="1420816" cy="14208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1358681"/>
                <a:satOff val="1310"/>
                <a:lumOff val="-57"/>
                <a:alphaOff val="0"/>
                <a:shade val="20000"/>
                <a:satMod val="200000"/>
              </a:schemeClr>
              <a:schemeClr val="accent5">
                <a:hueOff val="-1358681"/>
                <a:satOff val="1310"/>
                <a:lumOff val="-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BCEE2C-86B1-405C-9574-AC58868DF10C}">
      <dsp:nvSpPr>
        <dsp:cNvPr id="0" name=""/>
        <dsp:cNvSpPr/>
      </dsp:nvSpPr>
      <dsp:spPr>
        <a:xfrm rot="10800000">
          <a:off x="1835161" y="3693348"/>
          <a:ext cx="5973355" cy="1420816"/>
        </a:xfrm>
        <a:prstGeom prst="homePlate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hade val="51000"/>
                <a:satMod val="130000"/>
              </a:schemeClr>
            </a:gs>
            <a:gs pos="80000">
              <a:schemeClr val="accent5">
                <a:hueOff val="-3039673"/>
                <a:satOff val="3213"/>
                <a:lumOff val="-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6541" tIns="80010" rIns="149352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Информационное сопровождение научно-исследовательской деятельности – 1 час в неделю.</a:t>
          </a:r>
        </a:p>
      </dsp:txBody>
      <dsp:txXfrm rot="10800000">
        <a:off x="2190365" y="3693348"/>
        <a:ext cx="5618151" cy="1420816"/>
      </dsp:txXfrm>
    </dsp:sp>
    <dsp:sp modelId="{609C0F4D-44A7-4DDE-B52A-469D75D9EA16}">
      <dsp:nvSpPr>
        <dsp:cNvPr id="0" name=""/>
        <dsp:cNvSpPr/>
      </dsp:nvSpPr>
      <dsp:spPr>
        <a:xfrm>
          <a:off x="1149362" y="3691615"/>
          <a:ext cx="1420816" cy="14208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D8DAC-D119-4B48-B28B-354A76167598}">
      <dsp:nvSpPr>
        <dsp:cNvPr id="0" name=""/>
        <dsp:cNvSpPr/>
      </dsp:nvSpPr>
      <dsp:spPr>
        <a:xfrm rot="10800000">
          <a:off x="1765368" y="3564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Индивидуальный исследовательский проект.</a:t>
          </a:r>
        </a:p>
      </dsp:txBody>
      <dsp:txXfrm rot="10800000">
        <a:off x="2026169" y="3564"/>
        <a:ext cx="5712554" cy="1043205"/>
      </dsp:txXfrm>
    </dsp:sp>
    <dsp:sp modelId="{E0BA0E5B-9AED-4B15-AA57-D79B5941B6CE}">
      <dsp:nvSpPr>
        <dsp:cNvPr id="0" name=""/>
        <dsp:cNvSpPr/>
      </dsp:nvSpPr>
      <dsp:spPr>
        <a:xfrm>
          <a:off x="1243765" y="3564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B89EB0-2626-4D16-A3B1-B7A937A7D09E}">
      <dsp:nvSpPr>
        <dsp:cNvPr id="0" name=""/>
        <dsp:cNvSpPr/>
      </dsp:nvSpPr>
      <dsp:spPr>
        <a:xfrm rot="10800000">
          <a:off x="1765368" y="1358174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-1013224"/>
                <a:satOff val="1071"/>
                <a:lumOff val="-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013224"/>
                <a:satOff val="1071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013224"/>
                <a:satOff val="1071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Регулярные занятия объединений и клубов.</a:t>
          </a:r>
        </a:p>
      </dsp:txBody>
      <dsp:txXfrm rot="10800000">
        <a:off x="2026169" y="1358174"/>
        <a:ext cx="5712554" cy="1043205"/>
      </dsp:txXfrm>
    </dsp:sp>
    <dsp:sp modelId="{C0F3D885-1E52-46FA-8F01-7EDFCB7A1F06}">
      <dsp:nvSpPr>
        <dsp:cNvPr id="0" name=""/>
        <dsp:cNvSpPr/>
      </dsp:nvSpPr>
      <dsp:spPr>
        <a:xfrm>
          <a:off x="1243765" y="1358174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905787"/>
                <a:satOff val="873"/>
                <a:lumOff val="-38"/>
                <a:alphaOff val="0"/>
                <a:shade val="20000"/>
                <a:satMod val="200000"/>
              </a:schemeClr>
              <a:schemeClr val="accent5">
                <a:hueOff val="-905787"/>
                <a:satOff val="873"/>
                <a:lumOff val="-3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BCEE2C-86B1-405C-9574-AC58868DF10C}">
      <dsp:nvSpPr>
        <dsp:cNvPr id="0" name=""/>
        <dsp:cNvSpPr/>
      </dsp:nvSpPr>
      <dsp:spPr>
        <a:xfrm rot="10800000">
          <a:off x="1765368" y="2712784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-2026448"/>
                <a:satOff val="2142"/>
                <a:lumOff val="-393"/>
                <a:alphaOff val="0"/>
                <a:shade val="51000"/>
                <a:satMod val="130000"/>
              </a:schemeClr>
            </a:gs>
            <a:gs pos="80000">
              <a:schemeClr val="accent5">
                <a:hueOff val="-2026448"/>
                <a:satOff val="2142"/>
                <a:lumOff val="-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2026448"/>
                <a:satOff val="2142"/>
                <a:lumOff val="-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Нерегулярные занятия (школьные мероприятия).</a:t>
          </a:r>
        </a:p>
      </dsp:txBody>
      <dsp:txXfrm rot="10800000">
        <a:off x="2026169" y="2712784"/>
        <a:ext cx="5712554" cy="1043205"/>
      </dsp:txXfrm>
    </dsp:sp>
    <dsp:sp modelId="{609C0F4D-44A7-4DDE-B52A-469D75D9EA16}">
      <dsp:nvSpPr>
        <dsp:cNvPr id="0" name=""/>
        <dsp:cNvSpPr/>
      </dsp:nvSpPr>
      <dsp:spPr>
        <a:xfrm>
          <a:off x="1243765" y="2712784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1811574"/>
                <a:satOff val="1747"/>
                <a:lumOff val="-77"/>
                <a:alphaOff val="0"/>
                <a:shade val="20000"/>
                <a:satMod val="200000"/>
              </a:schemeClr>
              <a:schemeClr val="accent5">
                <a:hueOff val="-1811574"/>
                <a:satOff val="1747"/>
                <a:lumOff val="-7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8A679B-9AA8-4584-AF7B-19E16C30D4A9}">
      <dsp:nvSpPr>
        <dsp:cNvPr id="0" name=""/>
        <dsp:cNvSpPr/>
      </dsp:nvSpPr>
      <dsp:spPr>
        <a:xfrm rot="10800000">
          <a:off x="1765368" y="4067395"/>
          <a:ext cx="5973355" cy="1043205"/>
        </a:xfrm>
        <a:prstGeom prst="homePlate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hade val="51000"/>
                <a:satMod val="130000"/>
              </a:schemeClr>
            </a:gs>
            <a:gs pos="80000">
              <a:schemeClr val="accent5">
                <a:hueOff val="-3039673"/>
                <a:satOff val="3213"/>
                <a:lumOff val="-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025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</a:rPr>
            <a:t>Программа «Образы Родины» (поездки, экскурсии). </a:t>
          </a:r>
        </a:p>
      </dsp:txBody>
      <dsp:txXfrm rot="10800000">
        <a:off x="2026169" y="4067395"/>
        <a:ext cx="5712554" cy="1043205"/>
      </dsp:txXfrm>
    </dsp:sp>
    <dsp:sp modelId="{01DE8400-097F-4688-84C5-A9B586BB8A89}">
      <dsp:nvSpPr>
        <dsp:cNvPr id="0" name=""/>
        <dsp:cNvSpPr/>
      </dsp:nvSpPr>
      <dsp:spPr>
        <a:xfrm>
          <a:off x="1243765" y="4067395"/>
          <a:ext cx="1043205" cy="10432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-2717361"/>
                <a:satOff val="2620"/>
                <a:lumOff val="-115"/>
                <a:alphaOff val="0"/>
                <a:shade val="20000"/>
                <a:satMod val="200000"/>
              </a:schemeClr>
              <a:schemeClr val="accent5">
                <a:hueOff val="-2717361"/>
                <a:satOff val="2620"/>
                <a:lumOff val="-11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7B5FF-342D-49A4-8812-FAAE159E59F1}" type="datetimeFigureOut">
              <a:rPr lang="ru-RU" smtClean="0"/>
              <a:pPr/>
              <a:t>19.06.2026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B0D6-858E-438E-A71D-FE5FECC0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8FE4-DA3B-422C-BB2D-F622F2DD4A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8FE4-DA3B-422C-BB2D-F622F2DD4A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6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8FE4-DA3B-422C-BB2D-F622F2DD4A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19.06.2026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19.06.2026</a:t>
            </a:fld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8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979"/>
            <a:ext cx="8893098" cy="13716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947" y="215875"/>
            <a:ext cx="9144000" cy="1317868"/>
          </a:xfrm>
        </p:spPr>
        <p:txBody>
          <a:bodyPr>
            <a:noAutofit/>
          </a:bodyPr>
          <a:lstStyle/>
          <a:p>
            <a:r>
              <a:rPr lang="ru-RU" sz="2400" b="1" dirty="0"/>
              <a:t>Государственное общеобразовательное учреждение Ярославской области «Средняя школа  «Провинциальный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овинциальный колледж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5" y="1629926"/>
            <a:ext cx="84744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92FF5-3C0D-4A94-87A1-8B2B3903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  <a:t>Базовая школа </a:t>
            </a:r>
            <a:b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  <a:t>Российской Академии наук</a:t>
            </a:r>
            <a:br>
              <a:rPr lang="ru-RU" sz="36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chemeClr val="bg1"/>
                </a:solidFill>
              </a:rPr>
              <a:t>Базовая школа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ЯГПУ им. К.Д. Ушинского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8BD3E-16AB-4D55-98F2-7479C21E1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 статус базовой школы РАН, сотрудничество со всеми высшими учебными заведениями города ставят важнейшую задачу – воспитания у обучающихся научного и креативного мышления, умения учиться за рамками школьной программы, чему способствует привлечение учеников к  олимпиадному движению, внеурочная и профориентационная работа. Они строятся с акцентом на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общеинтеллектуальное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общекультурное развитие школьников. Им предлагается широкий спектр лекций ведущих ученых ярославских вузов, активно используются возможности знакомства с научными достижениями и научной деятельностью российских ученых, которые предоставляются РАН. </a:t>
            </a: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– ДОПОЛНИТЕЛЬНАЯ НАГРУЗКА НА УЧЕНИКА.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99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0949" y="49727"/>
            <a:ext cx="8893098" cy="106787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644684" y="41750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+mj-lt"/>
              </a:rPr>
              <a:t>Индивидуальный проект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644" y="1988840"/>
            <a:ext cx="8568952" cy="599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Обязательным предметом в учебном плане каждого ученика является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исследовательский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проект, ориентированный на самостоятельную работу с научной литературой, выполнение научного эксперимента под руководством научного руководителя. Выполненная курсовая работа защищается перед экспертными комиссиями в конце учебного года на школьной научной конференции.  </a:t>
            </a:r>
          </a:p>
          <a:p>
            <a:pPr marL="342900" marR="0" lvl="0" indent="2540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ЭТО – ДОПОЛНИТЕЛЬНАЯ НАГРУЗКА НА УЧЕНИКА.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84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1801" y="49726"/>
            <a:ext cx="8893098" cy="107501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2096725" y="289738"/>
            <a:ext cx="465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+mj-lt"/>
              </a:rPr>
              <a:t>Кадровый состав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00808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45 учителей школы </a:t>
            </a:r>
          </a:p>
          <a:p>
            <a:pPr algn="ctr">
              <a:spcAft>
                <a:spcPts val="0"/>
              </a:spcAft>
            </a:pPr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17 вузовских 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преподавателей;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14 кандидатов наук,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2 доктора наук</a:t>
            </a:r>
          </a:p>
        </p:txBody>
      </p:sp>
    </p:spTree>
    <p:extLst>
      <p:ext uri="{BB962C8B-B14F-4D97-AF65-F5344CB8AC3E}">
        <p14:creationId xmlns:p14="http://schemas.microsoft.com/office/powerpoint/2010/main" val="330890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F3EA6D-FFA0-4CAA-AD2B-55A5F27F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</a:rPr>
              <a:t>Подробно с  результатами работы школы вы можете ознакомиться в самоанализе, где представлены как наши достижения, так и проблемы, с которыми мы сталкиваемся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https://pcollege.edu.yar.ru/obslsam.html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52E6C2AA-BB5F-4A89-8CEF-3EF268D7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Результаты работы школы</a:t>
            </a:r>
          </a:p>
        </p:txBody>
      </p:sp>
    </p:spTree>
    <p:extLst>
      <p:ext uri="{BB962C8B-B14F-4D97-AF65-F5344CB8AC3E}">
        <p14:creationId xmlns:p14="http://schemas.microsoft.com/office/powerpoint/2010/main" val="33424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801" y="49726"/>
            <a:ext cx="8893098" cy="121903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15102"/>
              </p:ext>
            </p:extLst>
          </p:nvPr>
        </p:nvGraphicFramePr>
        <p:xfrm>
          <a:off x="22920" y="1628800"/>
          <a:ext cx="8982490" cy="51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442782" y="47221"/>
            <a:ext cx="8271136" cy="1150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>
                <a:solidFill>
                  <a:schemeClr val="tx1"/>
                </a:solidFill>
              </a:rPr>
              <a:t>Занятия в рамках платных образовательных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4926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80A984-1980-48C9-A71A-A04A6E3B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Для всех учеников школы </a:t>
            </a:r>
            <a:r>
              <a:rPr lang="ru-RU" sz="1400" dirty="0">
                <a:solidFill>
                  <a:schemeClr val="bg1"/>
                </a:solidFill>
              </a:rPr>
              <a:t>организованы факультативные занятия: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В 10-м классе они одинаковы для классов всех профилей: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русский язык – необходим для развития функциональной грамотности (работы с большими текстами и их редактированием; развитием навыком речевой коммуникации и т.д.), для дополнительной подготовки к написанию итогового сочинения и сочинения в ЕГЭ;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психологический тренинг – необходим детям, пришедшим из разных школ в новый коллектив, для более комфортной адаптации в классе, для формирования навыков бесконфликтного общения;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практикум по основам исследовательской деятельности поддерживает учебный курс Основы исследовательской деятельности, формируя компьютерную грамотность, как необходимое условие для работы над исследовательским проектом.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Факультативные занятия  - это 3 дополнительных часа в неделю к основной учебной нагрузке обучающегося.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/>
                </a:solidFill>
              </a:rPr>
              <a:t>Оплата факультативных занятий. </a:t>
            </a:r>
            <a:r>
              <a:rPr lang="ru-RU" sz="1400" dirty="0">
                <a:solidFill>
                  <a:schemeClr val="bg1"/>
                </a:solidFill>
              </a:rPr>
              <a:t>Они оплачиваются по договору, который мы заключаем с родителями с 1 сентября 2026 года. Стоимость составит 1 тысяча рублей в месяц за все факультативы. Платим в течение 10 учебных месяцев (т.е. 10 тысяч за учебный год). 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В 11-м классе обязательными для всех являются факультативы по русскому языку и математике, предлагаются факультативы по выбору по предметам углубленного изучения, нацеленные на решение задач повышенной сложности для подготовки к единому государственному экзамену.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8563AB13-A74E-4126-8072-988762FE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lvl="0" indent="0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Занятия в рамках платных образовательных услуг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801" y="49726"/>
            <a:ext cx="8893098" cy="107501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99110"/>
              </p:ext>
            </p:extLst>
          </p:nvPr>
        </p:nvGraphicFramePr>
        <p:xfrm>
          <a:off x="22920" y="1628800"/>
          <a:ext cx="8982490" cy="51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435489" y="49726"/>
            <a:ext cx="8271137" cy="1150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>
                <a:solidFill>
                  <a:schemeClr val="tx1"/>
                </a:solidFill>
              </a:rPr>
              <a:t>Внеурочная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403290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DED3-54C7-4826-83AB-5D5A80C6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подумайте над своим выбором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63541-FF4D-4450-9152-E5AD9920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Уважаемые абитуриенты и родители абитуриентов. </a:t>
            </a:r>
          </a:p>
          <a:p>
            <a:r>
              <a:rPr lang="ru-RU" dirty="0">
                <a:solidFill>
                  <a:schemeClr val="bg1"/>
                </a:solidFill>
              </a:rPr>
              <a:t>Делая выбор, подумайте о том, что есть разные пути для достижения цели. </a:t>
            </a:r>
          </a:p>
          <a:p>
            <a:r>
              <a:rPr lang="ru-RU" dirty="0">
                <a:solidFill>
                  <a:schemeClr val="bg1"/>
                </a:solidFill>
              </a:rPr>
              <a:t>Выбирая школу, проанализируйте свои желания и возможности, особенности школы.</a:t>
            </a:r>
          </a:p>
          <a:p>
            <a:r>
              <a:rPr lang="ru-RU" dirty="0">
                <a:solidFill>
                  <a:schemeClr val="bg1"/>
                </a:solidFill>
              </a:rPr>
              <a:t>Если у вас не сформирован профессиональный интерес, может быть, подумать об универсальном классе?</a:t>
            </a:r>
          </a:p>
          <a:p>
            <a:pPr marL="0" indent="0" algn="ctr">
              <a:buNone/>
            </a:pPr>
            <a:r>
              <a:rPr lang="ru-RU">
                <a:solidFill>
                  <a:schemeClr val="bg1"/>
                </a:solidFill>
              </a:rPr>
              <a:t>ЖЕЛАЕМ ВАМ УДАЧИ.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451" y="332656"/>
            <a:ext cx="8893098" cy="136815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539552" y="4766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Arial" charset="0"/>
              </a:rPr>
              <a:t>Обучение в 10-11 классе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6856" y="1421969"/>
            <a:ext cx="8229600" cy="514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200"/>
              </a:spcBef>
              <a:buNone/>
            </a:pPr>
            <a:r>
              <a:rPr lang="ru-RU" sz="2900" b="1" dirty="0">
                <a:solidFill>
                  <a:srgbClr val="002060"/>
                </a:solidFill>
              </a:rPr>
              <a:t>Какие факторы принимаем во внимание, выбирая школу?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Ориентируется ли ребенок на продолжение обучения после 11-го класса?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Каково состояние здоровья ребенка? Может ли он осваивать несколько программ углубленного изучения?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Готов ли он к самостоятельной работе по ликвидации «пробелов» в знаниях, полученных в основной школе?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Не могут ли занятия вне школы (профессионально – спорт, театр и т.д.) помешать интенсивной учебе?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Сколько времени занимает путь до школы?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Сформированы ли представления о сфере деятельности в будущем?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ru-RU" sz="2600" b="1" dirty="0">
                <a:solidFill>
                  <a:srgbClr val="002060"/>
                </a:solidFill>
              </a:rPr>
              <a:t>От последнего фактора зависит выбор направления обучения в школе.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2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FE709-22C1-4210-B3CF-53218BA9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Для получения информации и знакомства со школой вы можете использовать наш 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BB7BA-316D-4E95-8A90-9678BDAA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Полная информация по индивидуальному отбору и зачислению в школу располагается на страничке Поступающим в колледж 2026. Информация будет постоянно обновляться.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Страница школы в социальной сети в «Контакте» познакомит вас с повседневной жизнью в школе.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разделе школьного сайта «Россия-мои горизонты» размещены материалы профориентационных занятий, подготовленные учителями и учениками, которых вы можете увидеть.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разделе школьного сайта  Виртуальная газета вы можете почитать газету, выпускаемую учениками курса «Журналистика». Ряд статей посвящены нашим учителям и ученикам.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(смотрите следующие слайды)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215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ADBFC633-B27F-3E8D-3C7F-57D4E06D8B63}"/>
              </a:ext>
            </a:extLst>
          </p:cNvPr>
          <p:cNvSpPr/>
          <p:nvPr/>
        </p:nvSpPr>
        <p:spPr>
          <a:xfrm>
            <a:off x="125451" y="-1"/>
            <a:ext cx="8893098" cy="107501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94"/>
            <a:ext cx="8229600" cy="1143000"/>
          </a:xfrm>
        </p:spPr>
        <p:txBody>
          <a:bodyPr/>
          <a:lstStyle/>
          <a:p>
            <a:r>
              <a:rPr lang="ru-RU" dirty="0"/>
              <a:t>Поступающим в колледж 2026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A884C6-7D66-7E78-29EB-5BD553BD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06"/>
            <a:ext cx="9144000" cy="4686387"/>
          </a:xfrm>
          <a:prstGeom prst="rect">
            <a:avLst/>
          </a:prstGeom>
        </p:spPr>
      </p:pic>
      <p:pic>
        <p:nvPicPr>
          <p:cNvPr id="9" name="Объект 8" descr="Изображение выглядит как шаблон, шов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D37767-C00E-6D81-702B-76B52E29F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6089" y="5120089"/>
            <a:ext cx="1737911" cy="1737911"/>
          </a:xfrm>
        </p:spPr>
      </p:pic>
    </p:spTree>
    <p:extLst>
      <p:ext uri="{BB962C8B-B14F-4D97-AF65-F5344CB8AC3E}">
        <p14:creationId xmlns:p14="http://schemas.microsoft.com/office/powerpoint/2010/main" val="23355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104" y="-72736"/>
            <a:ext cx="9351818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Страница в социальной сети «</a:t>
            </a:r>
            <a:r>
              <a:rPr lang="ru-RU" sz="3600" dirty="0" err="1">
                <a:solidFill>
                  <a:schemeClr val="bg1"/>
                </a:solidFill>
              </a:rPr>
              <a:t>ВКонтакте</a:t>
            </a:r>
            <a:r>
              <a:rPr lang="ru-RU" sz="36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912421"/>
            <a:ext cx="8593282" cy="587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4" y="5363677"/>
            <a:ext cx="1511006" cy="14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CD21AFA6-FB62-54E2-8B02-09CB122C3596}"/>
              </a:ext>
            </a:extLst>
          </p:cNvPr>
          <p:cNvSpPr/>
          <p:nvPr/>
        </p:nvSpPr>
        <p:spPr>
          <a:xfrm>
            <a:off x="131801" y="49726"/>
            <a:ext cx="8893098" cy="107501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Россия –мои горизонты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DEC684-DA22-7C23-D4FD-2412CB1E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612"/>
            <a:ext cx="9164178" cy="4853260"/>
          </a:xfrm>
          <a:prstGeom prst="rect">
            <a:avLst/>
          </a:prstGeom>
        </p:spPr>
      </p:pic>
      <p:pic>
        <p:nvPicPr>
          <p:cNvPr id="7" name="Объект 6" descr="Изображение выглядит как шаблон, прямоугольный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FB025F-AFFC-99EF-0AC5-644511DF0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77" y="4981263"/>
            <a:ext cx="1887423" cy="1887423"/>
          </a:xfrm>
        </p:spPr>
      </p:pic>
    </p:spTree>
    <p:extLst>
      <p:ext uri="{BB962C8B-B14F-4D97-AF65-F5344CB8AC3E}">
        <p14:creationId xmlns:p14="http://schemas.microsoft.com/office/powerpoint/2010/main" val="187526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37" y="13694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Виртуальная газета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946"/>
            <a:ext cx="9146875" cy="36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90" y="5406353"/>
            <a:ext cx="1475509" cy="14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38536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7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075E8-45D6-458A-9B1F-21985FF5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4FD8E-2761-4D89-92FC-27898A0F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21363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chemeClr val="bg1"/>
              </a:solidFill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Школа объединяет учеников шести 10-х и шести 11-х профильных классов. Построение образовательного процесса в школе направлено на получение профессии через продолжение обучения в высшем учебном заведении.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Соблюдение режима школьных занятий, значительный объем информации, необходимой для усвоения и воспроизведения, наличие стимула для самостоятельной работы при необходимости ликвидировать «пробелы в знаниях», самодисциплина – все эти условия и навыки необходимы для быстрой адаптации первокурсника к университетскому обучению.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В школе работает Центр дополнительного образования детей «Открытие», который предоставляет множество возможностей для получения дополнительных знаний, формирования интеллектуального потенциала, умений и навыков, необходимых для исследовательской работы. В 20-ти семинарах Городской программы для старшеклассников «Открытие» (соответствуют различным отраслям науки) с ребятами работают преподаватели ярославских вузов. Тематические лагерные смены с образовательной, культурной и спортивной программой призваны укреплять здоровье, ум, дружбу. 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 В основе работы школы лежит принцип </a:t>
            </a:r>
            <a:r>
              <a:rPr lang="ru-RU" sz="1800" b="1" dirty="0">
                <a:solidFill>
                  <a:schemeClr val="bg1"/>
                </a:solidFill>
              </a:rPr>
              <a:t>взаимо</a:t>
            </a:r>
            <a:r>
              <a:rPr lang="ru-RU" sz="1800" dirty="0">
                <a:solidFill>
                  <a:schemeClr val="bg1"/>
                </a:solidFill>
              </a:rPr>
              <a:t>уважения: учитель уважает учеников, ученики уважают учителей и педагогических работников школы, соблюдая все Правила внутреннего распорядка. </a:t>
            </a:r>
          </a:p>
        </p:txBody>
      </p:sp>
    </p:spTree>
    <p:extLst>
      <p:ext uri="{BB962C8B-B14F-4D97-AF65-F5344CB8AC3E}">
        <p14:creationId xmlns:p14="http://schemas.microsoft.com/office/powerpoint/2010/main" val="2291471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</TotalTime>
  <Words>996</Words>
  <Application>Microsoft Office PowerPoint</Application>
  <PresentationFormat>Экран (4:3)</PresentationFormat>
  <Paragraphs>89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Тема Office</vt:lpstr>
      <vt:lpstr>Государственное общеобразовательное учреждение Ярославской области «Средняя школа  «Провинциальный колледж»</vt:lpstr>
      <vt:lpstr>Презентация PowerPoint</vt:lpstr>
      <vt:lpstr>Для получения информации и знакомства со школой вы можете использовать наш сайт</vt:lpstr>
      <vt:lpstr>Поступающим в колледж 2026</vt:lpstr>
      <vt:lpstr>Страница в социальной сети «ВКонтакте»</vt:lpstr>
      <vt:lpstr>Россия –мои горизонты</vt:lpstr>
      <vt:lpstr>Виртуальная газета</vt:lpstr>
      <vt:lpstr>Презентация PowerPoint</vt:lpstr>
      <vt:lpstr>Презентация PowerPoint</vt:lpstr>
      <vt:lpstr>  Базовая школа  Российской Академии наук Базовая школа ЯГПУ им. К.Д. Ушинского </vt:lpstr>
      <vt:lpstr>Презентация PowerPoint</vt:lpstr>
      <vt:lpstr>Презентация PowerPoint</vt:lpstr>
      <vt:lpstr>Результаты работы школы</vt:lpstr>
      <vt:lpstr>Презентация PowerPoint</vt:lpstr>
      <vt:lpstr>Занятия в рамках платных образовательных услуг</vt:lpstr>
      <vt:lpstr>Презентация PowerPoint</vt:lpstr>
      <vt:lpstr>подумайте над своим выбором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Фомичева</dc:creator>
  <cp:lastModifiedBy>User</cp:lastModifiedBy>
  <cp:revision>230</cp:revision>
  <cp:lastPrinted>2019-06-27T13:32:44Z</cp:lastPrinted>
  <dcterms:created xsi:type="dcterms:W3CDTF">2014-08-27T02:18:35Z</dcterms:created>
  <dcterms:modified xsi:type="dcterms:W3CDTF">2026-06-19T10:41:32Z</dcterms:modified>
</cp:coreProperties>
</file>